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56"/>
  </p:notesMasterIdLst>
  <p:sldIdLst>
    <p:sldId id="257" r:id="rId3"/>
    <p:sldId id="287" r:id="rId4"/>
    <p:sldId id="274" r:id="rId5"/>
    <p:sldId id="295" r:id="rId6"/>
    <p:sldId id="296" r:id="rId7"/>
    <p:sldId id="298" r:id="rId8"/>
    <p:sldId id="297" r:id="rId9"/>
    <p:sldId id="300" r:id="rId10"/>
    <p:sldId id="304" r:id="rId11"/>
    <p:sldId id="321" r:id="rId12"/>
    <p:sldId id="308" r:id="rId13"/>
    <p:sldId id="309" r:id="rId14"/>
    <p:sldId id="310" r:id="rId15"/>
    <p:sldId id="316" r:id="rId16"/>
    <p:sldId id="318" r:id="rId17"/>
    <p:sldId id="261" r:id="rId18"/>
    <p:sldId id="323" r:id="rId19"/>
    <p:sldId id="325" r:id="rId20"/>
    <p:sldId id="282" r:id="rId21"/>
    <p:sldId id="280" r:id="rId22"/>
    <p:sldId id="332" r:id="rId23"/>
    <p:sldId id="329" r:id="rId24"/>
    <p:sldId id="328" r:id="rId25"/>
    <p:sldId id="322" r:id="rId26"/>
    <p:sldId id="289" r:id="rId27"/>
    <p:sldId id="333" r:id="rId28"/>
    <p:sldId id="279" r:id="rId29"/>
    <p:sldId id="335" r:id="rId30"/>
    <p:sldId id="336" r:id="rId31"/>
    <p:sldId id="337" r:id="rId32"/>
    <p:sldId id="338" r:id="rId33"/>
    <p:sldId id="339" r:id="rId34"/>
    <p:sldId id="340" r:id="rId35"/>
    <p:sldId id="341" r:id="rId36"/>
    <p:sldId id="259" r:id="rId37"/>
    <p:sldId id="260" r:id="rId38"/>
    <p:sldId id="342" r:id="rId39"/>
    <p:sldId id="343" r:id="rId40"/>
    <p:sldId id="258" r:id="rId41"/>
    <p:sldId id="344" r:id="rId42"/>
    <p:sldId id="345" r:id="rId43"/>
    <p:sldId id="346" r:id="rId44"/>
    <p:sldId id="350" r:id="rId45"/>
    <p:sldId id="273" r:id="rId46"/>
    <p:sldId id="353" r:id="rId47"/>
    <p:sldId id="283" r:id="rId48"/>
    <p:sldId id="351" r:id="rId49"/>
    <p:sldId id="356" r:id="rId50"/>
    <p:sldId id="262" r:id="rId51"/>
    <p:sldId id="264" r:id="rId52"/>
    <p:sldId id="265" r:id="rId53"/>
    <p:sldId id="352" r:id="rId54"/>
    <p:sldId id="355"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6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BB1EC5-3399-4265-ADD7-C69B25F9B6EF}" v="86" dt="2025-12-11T21:19:01.8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4" d="100"/>
          <a:sy n="94" d="100"/>
        </p:scale>
        <p:origin x="115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jana Radovic" userId="2dc38b1e38d55d25" providerId="LiveId" clId="{AA7014FC-DC12-4680-AABE-9EA876787DD6}"/>
    <pc:docChg chg="undo custSel addSld delSld modSld">
      <pc:chgData name="Mirjana Radovic" userId="2dc38b1e38d55d25" providerId="LiveId" clId="{AA7014FC-DC12-4680-AABE-9EA876787DD6}" dt="2025-12-11T21:26:14.974" v="3543" actId="20577"/>
      <pc:docMkLst>
        <pc:docMk/>
      </pc:docMkLst>
      <pc:sldChg chg="modSp mod">
        <pc:chgData name="Mirjana Radovic" userId="2dc38b1e38d55d25" providerId="LiveId" clId="{AA7014FC-DC12-4680-AABE-9EA876787DD6}" dt="2025-12-10T20:48:18.109" v="1813" actId="20577"/>
        <pc:sldMkLst>
          <pc:docMk/>
          <pc:sldMk cId="1310578255" sldId="258"/>
        </pc:sldMkLst>
        <pc:spChg chg="mod">
          <ac:chgData name="Mirjana Radovic" userId="2dc38b1e38d55d25" providerId="LiveId" clId="{AA7014FC-DC12-4680-AABE-9EA876787DD6}" dt="2025-12-10T20:46:24.526" v="1431" actId="20577"/>
          <ac:spMkLst>
            <pc:docMk/>
            <pc:sldMk cId="1310578255" sldId="258"/>
            <ac:spMk id="2" creationId="{561C5566-B3E3-93BF-8DF2-61715BAEB541}"/>
          </ac:spMkLst>
        </pc:spChg>
        <pc:graphicFrameChg chg="mod modGraphic">
          <ac:chgData name="Mirjana Radovic" userId="2dc38b1e38d55d25" providerId="LiveId" clId="{AA7014FC-DC12-4680-AABE-9EA876787DD6}" dt="2025-12-10T20:48:18.109" v="1813" actId="20577"/>
          <ac:graphicFrameMkLst>
            <pc:docMk/>
            <pc:sldMk cId="1310578255" sldId="258"/>
            <ac:graphicFrameMk id="7" creationId="{5303BB07-31D3-68A4-C146-AB1C935B6712}"/>
          </ac:graphicFrameMkLst>
        </pc:graphicFrameChg>
      </pc:sldChg>
      <pc:sldChg chg="modSp mod">
        <pc:chgData name="Mirjana Radovic" userId="2dc38b1e38d55d25" providerId="LiveId" clId="{AA7014FC-DC12-4680-AABE-9EA876787DD6}" dt="2025-12-11T21:11:33.910" v="3486" actId="1076"/>
        <pc:sldMkLst>
          <pc:docMk/>
          <pc:sldMk cId="3094269197" sldId="259"/>
        </pc:sldMkLst>
        <pc:spChg chg="mod">
          <ac:chgData name="Mirjana Radovic" userId="2dc38b1e38d55d25" providerId="LiveId" clId="{AA7014FC-DC12-4680-AABE-9EA876787DD6}" dt="2025-12-10T20:36:20.498" v="56" actId="20577"/>
          <ac:spMkLst>
            <pc:docMk/>
            <pc:sldMk cId="3094269197" sldId="259"/>
            <ac:spMk id="2" creationId="{DF45BE9B-8F05-6463-A800-6931C977FB4B}"/>
          </ac:spMkLst>
        </pc:spChg>
        <pc:spChg chg="mod">
          <ac:chgData name="Mirjana Radovic" userId="2dc38b1e38d55d25" providerId="LiveId" clId="{AA7014FC-DC12-4680-AABE-9EA876787DD6}" dt="2025-12-10T20:38:40.688" v="624" actId="27636"/>
          <ac:spMkLst>
            <pc:docMk/>
            <pc:sldMk cId="3094269197" sldId="259"/>
            <ac:spMk id="3" creationId="{1B68B4DF-3540-B1D0-B217-FBFE1043B228}"/>
          </ac:spMkLst>
        </pc:spChg>
        <pc:spChg chg="mod">
          <ac:chgData name="Mirjana Radovic" userId="2dc38b1e38d55d25" providerId="LiveId" clId="{AA7014FC-DC12-4680-AABE-9EA876787DD6}" dt="2025-12-10T20:36:47.058" v="166" actId="20577"/>
          <ac:spMkLst>
            <pc:docMk/>
            <pc:sldMk cId="3094269197" sldId="259"/>
            <ac:spMk id="6" creationId="{29101C68-58F9-F4A4-5A90-F57C9D78DAFF}"/>
          </ac:spMkLst>
        </pc:spChg>
        <pc:picChg chg="mod">
          <ac:chgData name="Mirjana Radovic" userId="2dc38b1e38d55d25" providerId="LiveId" clId="{AA7014FC-DC12-4680-AABE-9EA876787DD6}" dt="2025-12-11T21:11:33.910" v="3486" actId="1076"/>
          <ac:picMkLst>
            <pc:docMk/>
            <pc:sldMk cId="3094269197" sldId="259"/>
            <ac:picMk id="5" creationId="{A09A7DC5-C8BF-0889-C53F-0BC7D1E52E2A}"/>
          </ac:picMkLst>
        </pc:picChg>
      </pc:sldChg>
      <pc:sldChg chg="modSp mod">
        <pc:chgData name="Mirjana Radovic" userId="2dc38b1e38d55d25" providerId="LiveId" clId="{AA7014FC-DC12-4680-AABE-9EA876787DD6}" dt="2025-12-10T20:40:46.633" v="1066" actId="20577"/>
        <pc:sldMkLst>
          <pc:docMk/>
          <pc:sldMk cId="2110930241" sldId="260"/>
        </pc:sldMkLst>
        <pc:spChg chg="mod">
          <ac:chgData name="Mirjana Radovic" userId="2dc38b1e38d55d25" providerId="LiveId" clId="{AA7014FC-DC12-4680-AABE-9EA876787DD6}" dt="2025-12-10T20:38:54.254" v="656" actId="20577"/>
          <ac:spMkLst>
            <pc:docMk/>
            <pc:sldMk cId="2110930241" sldId="260"/>
            <ac:spMk id="2" creationId="{D16FA5D0-D322-3C2D-033B-31F954AFBCF1}"/>
          </ac:spMkLst>
        </pc:spChg>
        <pc:graphicFrameChg chg="mod modGraphic">
          <ac:chgData name="Mirjana Radovic" userId="2dc38b1e38d55d25" providerId="LiveId" clId="{AA7014FC-DC12-4680-AABE-9EA876787DD6}" dt="2025-12-10T20:40:46.633" v="1066" actId="20577"/>
          <ac:graphicFrameMkLst>
            <pc:docMk/>
            <pc:sldMk cId="2110930241" sldId="260"/>
            <ac:graphicFrameMk id="5" creationId="{4ADBD875-5A39-FBDC-5351-4170FC27196E}"/>
          </ac:graphicFrameMkLst>
        </pc:graphicFrameChg>
      </pc:sldChg>
      <pc:sldChg chg="modSp mod">
        <pc:chgData name="Mirjana Radovic" userId="2dc38b1e38d55d25" providerId="LiveId" clId="{AA7014FC-DC12-4680-AABE-9EA876787DD6}" dt="2025-12-11T20:47:44.852" v="3165" actId="113"/>
        <pc:sldMkLst>
          <pc:docMk/>
          <pc:sldMk cId="2276608674" sldId="261"/>
        </pc:sldMkLst>
        <pc:spChg chg="mod">
          <ac:chgData name="Mirjana Radovic" userId="2dc38b1e38d55d25" providerId="LiveId" clId="{AA7014FC-DC12-4680-AABE-9EA876787DD6}" dt="2025-12-11T20:47:44.852" v="3165" actId="113"/>
          <ac:spMkLst>
            <pc:docMk/>
            <pc:sldMk cId="2276608674" sldId="261"/>
            <ac:spMk id="3" creationId="{30850331-E608-93EC-81CF-81259FA1D8FC}"/>
          </ac:spMkLst>
        </pc:spChg>
      </pc:sldChg>
      <pc:sldChg chg="modSp add mod">
        <pc:chgData name="Mirjana Radovic" userId="2dc38b1e38d55d25" providerId="LiveId" clId="{AA7014FC-DC12-4680-AABE-9EA876787DD6}" dt="2025-12-10T21:25:30.735" v="2194" actId="20577"/>
        <pc:sldMkLst>
          <pc:docMk/>
          <pc:sldMk cId="138558022" sldId="262"/>
        </pc:sldMkLst>
        <pc:spChg chg="mod">
          <ac:chgData name="Mirjana Radovic" userId="2dc38b1e38d55d25" providerId="LiveId" clId="{AA7014FC-DC12-4680-AABE-9EA876787DD6}" dt="2025-12-10T21:24:44.283" v="2185" actId="1076"/>
          <ac:spMkLst>
            <pc:docMk/>
            <pc:sldMk cId="138558022" sldId="262"/>
            <ac:spMk id="2" creationId="{5BD3A90E-DAB5-E619-FE1D-6907119CCF4B}"/>
          </ac:spMkLst>
        </pc:spChg>
        <pc:spChg chg="mod">
          <ac:chgData name="Mirjana Radovic" userId="2dc38b1e38d55d25" providerId="LiveId" clId="{AA7014FC-DC12-4680-AABE-9EA876787DD6}" dt="2025-12-10T21:25:30.735" v="2194" actId="20577"/>
          <ac:spMkLst>
            <pc:docMk/>
            <pc:sldMk cId="138558022" sldId="262"/>
            <ac:spMk id="3" creationId="{EF17B52B-4C40-B1F5-B56C-FDC166E1116E}"/>
          </ac:spMkLst>
        </pc:spChg>
      </pc:sldChg>
      <pc:sldChg chg="modSp add mod">
        <pc:chgData name="Mirjana Radovic" userId="2dc38b1e38d55d25" providerId="LiveId" clId="{AA7014FC-DC12-4680-AABE-9EA876787DD6}" dt="2025-12-11T21:25:29.008" v="3534" actId="1076"/>
        <pc:sldMkLst>
          <pc:docMk/>
          <pc:sldMk cId="3221858548" sldId="264"/>
        </pc:sldMkLst>
        <pc:spChg chg="mod">
          <ac:chgData name="Mirjana Radovic" userId="2dc38b1e38d55d25" providerId="LiveId" clId="{AA7014FC-DC12-4680-AABE-9EA876787DD6}" dt="2025-12-11T21:25:29.008" v="3534" actId="1076"/>
          <ac:spMkLst>
            <pc:docMk/>
            <pc:sldMk cId="3221858548" sldId="264"/>
            <ac:spMk id="2" creationId="{7EA61F2F-F966-1083-CFE2-14A79A129A29}"/>
          </ac:spMkLst>
        </pc:spChg>
        <pc:spChg chg="mod">
          <ac:chgData name="Mirjana Radovic" userId="2dc38b1e38d55d25" providerId="LiveId" clId="{AA7014FC-DC12-4680-AABE-9EA876787DD6}" dt="2025-12-11T21:25:23.170" v="3533" actId="1076"/>
          <ac:spMkLst>
            <pc:docMk/>
            <pc:sldMk cId="3221858548" sldId="264"/>
            <ac:spMk id="3" creationId="{6CE31B8A-7409-5AC8-FA6E-CC2E29F5FE3F}"/>
          </ac:spMkLst>
        </pc:spChg>
      </pc:sldChg>
      <pc:sldChg chg="modSp add mod">
        <pc:chgData name="Mirjana Radovic" userId="2dc38b1e38d55d25" providerId="LiveId" clId="{AA7014FC-DC12-4680-AABE-9EA876787DD6}" dt="2025-12-10T21:28:41.296" v="2234" actId="1076"/>
        <pc:sldMkLst>
          <pc:docMk/>
          <pc:sldMk cId="2770153142" sldId="265"/>
        </pc:sldMkLst>
        <pc:spChg chg="mod">
          <ac:chgData name="Mirjana Radovic" userId="2dc38b1e38d55d25" providerId="LiveId" clId="{AA7014FC-DC12-4680-AABE-9EA876787DD6}" dt="2025-12-10T21:28:41.296" v="2234" actId="1076"/>
          <ac:spMkLst>
            <pc:docMk/>
            <pc:sldMk cId="2770153142" sldId="265"/>
            <ac:spMk id="2" creationId="{01F6DCDC-EB11-7800-5BE1-99B3C284E92B}"/>
          </ac:spMkLst>
        </pc:spChg>
        <pc:spChg chg="mod">
          <ac:chgData name="Mirjana Radovic" userId="2dc38b1e38d55d25" providerId="LiveId" clId="{AA7014FC-DC12-4680-AABE-9EA876787DD6}" dt="2025-12-10T21:28:31.870" v="2233" actId="27636"/>
          <ac:spMkLst>
            <pc:docMk/>
            <pc:sldMk cId="2770153142" sldId="265"/>
            <ac:spMk id="3" creationId="{60C2D9DC-A5C9-E5E2-9EE4-FC03491798E4}"/>
          </ac:spMkLst>
        </pc:spChg>
      </pc:sldChg>
      <pc:sldChg chg="modSp add del mod">
        <pc:chgData name="Mirjana Radovic" userId="2dc38b1e38d55d25" providerId="LiveId" clId="{AA7014FC-DC12-4680-AABE-9EA876787DD6}" dt="2025-12-10T21:28:59.455" v="2235" actId="47"/>
        <pc:sldMkLst>
          <pc:docMk/>
          <pc:sldMk cId="1731807117" sldId="266"/>
        </pc:sldMkLst>
        <pc:spChg chg="mod">
          <ac:chgData name="Mirjana Radovic" userId="2dc38b1e38d55d25" providerId="LiveId" clId="{AA7014FC-DC12-4680-AABE-9EA876787DD6}" dt="2025-12-10T21:28:05.186" v="2221" actId="27636"/>
          <ac:spMkLst>
            <pc:docMk/>
            <pc:sldMk cId="1731807117" sldId="266"/>
            <ac:spMk id="3" creationId="{2703E273-1822-9A38-8BE2-7517A5E9891D}"/>
          </ac:spMkLst>
        </pc:spChg>
      </pc:sldChg>
      <pc:sldChg chg="del">
        <pc:chgData name="Mirjana Radovic" userId="2dc38b1e38d55d25" providerId="LiveId" clId="{AA7014FC-DC12-4680-AABE-9EA876787DD6}" dt="2025-12-10T20:57:53.717" v="1850" actId="47"/>
        <pc:sldMkLst>
          <pc:docMk/>
          <pc:sldMk cId="1079001412" sldId="269"/>
        </pc:sldMkLst>
      </pc:sldChg>
      <pc:sldChg chg="delSp modSp add del mod">
        <pc:chgData name="Mirjana Radovic" userId="2dc38b1e38d55d25" providerId="LiveId" clId="{AA7014FC-DC12-4680-AABE-9EA876787DD6}" dt="2025-12-10T21:08:05.865" v="2047" actId="47"/>
        <pc:sldMkLst>
          <pc:docMk/>
          <pc:sldMk cId="612249619" sldId="272"/>
        </pc:sldMkLst>
        <pc:spChg chg="del mod">
          <ac:chgData name="Mirjana Radovic" userId="2dc38b1e38d55d25" providerId="LiveId" clId="{AA7014FC-DC12-4680-AABE-9EA876787DD6}" dt="2025-12-10T21:02:45.613" v="1899" actId="478"/>
          <ac:spMkLst>
            <pc:docMk/>
            <pc:sldMk cId="612249619" sldId="272"/>
            <ac:spMk id="12" creationId="{3FC80EF3-9595-E097-4E5C-84EE04CAFD73}"/>
          </ac:spMkLst>
        </pc:spChg>
      </pc:sldChg>
      <pc:sldChg chg="modSp add mod">
        <pc:chgData name="Mirjana Radovic" userId="2dc38b1e38d55d25" providerId="LiveId" clId="{AA7014FC-DC12-4680-AABE-9EA876787DD6}" dt="2025-12-10T21:01:42.894" v="1894" actId="6549"/>
        <pc:sldMkLst>
          <pc:docMk/>
          <pc:sldMk cId="1459311337" sldId="273"/>
        </pc:sldMkLst>
        <pc:spChg chg="mod">
          <ac:chgData name="Mirjana Radovic" userId="2dc38b1e38d55d25" providerId="LiveId" clId="{AA7014FC-DC12-4680-AABE-9EA876787DD6}" dt="2025-12-10T20:58:17.758" v="1857" actId="1076"/>
          <ac:spMkLst>
            <pc:docMk/>
            <pc:sldMk cId="1459311337" sldId="273"/>
            <ac:spMk id="2" creationId="{181B9EDE-7F5C-F303-6651-FA9FAE41F66C}"/>
          </ac:spMkLst>
        </pc:spChg>
        <pc:spChg chg="mod">
          <ac:chgData name="Mirjana Radovic" userId="2dc38b1e38d55d25" providerId="LiveId" clId="{AA7014FC-DC12-4680-AABE-9EA876787DD6}" dt="2025-12-10T21:01:42.894" v="1894" actId="6549"/>
          <ac:spMkLst>
            <pc:docMk/>
            <pc:sldMk cId="1459311337" sldId="273"/>
            <ac:spMk id="3" creationId="{1E948775-B17E-71DA-E1BB-D9055E648FC1}"/>
          </ac:spMkLst>
        </pc:spChg>
      </pc:sldChg>
      <pc:sldChg chg="modAnim">
        <pc:chgData name="Mirjana Radovic" userId="2dc38b1e38d55d25" providerId="LiveId" clId="{AA7014FC-DC12-4680-AABE-9EA876787DD6}" dt="2025-12-10T20:35:47.580" v="18"/>
        <pc:sldMkLst>
          <pc:docMk/>
          <pc:sldMk cId="4028571506" sldId="280"/>
        </pc:sldMkLst>
      </pc:sldChg>
      <pc:sldChg chg="modSp del">
        <pc:chgData name="Mirjana Radovic" userId="2dc38b1e38d55d25" providerId="LiveId" clId="{AA7014FC-DC12-4680-AABE-9EA876787DD6}" dt="2025-12-11T21:19:34.299" v="3492" actId="47"/>
        <pc:sldMkLst>
          <pc:docMk/>
          <pc:sldMk cId="1337956312" sldId="281"/>
        </pc:sldMkLst>
        <pc:graphicFrameChg chg="mod">
          <ac:chgData name="Mirjana Radovic" userId="2dc38b1e38d55d25" providerId="LiveId" clId="{AA7014FC-DC12-4680-AABE-9EA876787DD6}" dt="2025-12-10T20:51:29.621" v="1824"/>
          <ac:graphicFrameMkLst>
            <pc:docMk/>
            <pc:sldMk cId="1337956312" sldId="281"/>
            <ac:graphicFrameMk id="4" creationId="{B23E7FBD-7C8F-7B95-FB83-8B33B6142DBE}"/>
          </ac:graphicFrameMkLst>
        </pc:graphicFrameChg>
      </pc:sldChg>
      <pc:sldChg chg="modSp mod">
        <pc:chgData name="Mirjana Radovic" userId="2dc38b1e38d55d25" providerId="LiveId" clId="{AA7014FC-DC12-4680-AABE-9EA876787DD6}" dt="2025-12-11T20:54:48.890" v="3251" actId="20577"/>
        <pc:sldMkLst>
          <pc:docMk/>
          <pc:sldMk cId="3832206669" sldId="282"/>
        </pc:sldMkLst>
        <pc:spChg chg="mod">
          <ac:chgData name="Mirjana Radovic" userId="2dc38b1e38d55d25" providerId="LiveId" clId="{AA7014FC-DC12-4680-AABE-9EA876787DD6}" dt="2025-12-11T20:54:48.890" v="3251" actId="20577"/>
          <ac:spMkLst>
            <pc:docMk/>
            <pc:sldMk cId="3832206669" sldId="282"/>
            <ac:spMk id="3" creationId="{9028A7E7-7C53-6DE6-2B3E-4615D6373D08}"/>
          </ac:spMkLst>
        </pc:spChg>
      </pc:sldChg>
      <pc:sldChg chg="modSp add mod">
        <pc:chgData name="Mirjana Radovic" userId="2dc38b1e38d55d25" providerId="LiveId" clId="{AA7014FC-DC12-4680-AABE-9EA876787DD6}" dt="2025-12-10T21:17:06.328" v="2165" actId="20577"/>
        <pc:sldMkLst>
          <pc:docMk/>
          <pc:sldMk cId="2233216589" sldId="283"/>
        </pc:sldMkLst>
        <pc:spChg chg="mod">
          <ac:chgData name="Mirjana Radovic" userId="2dc38b1e38d55d25" providerId="LiveId" clId="{AA7014FC-DC12-4680-AABE-9EA876787DD6}" dt="2025-12-10T21:12:45.638" v="2052" actId="1076"/>
          <ac:spMkLst>
            <pc:docMk/>
            <pc:sldMk cId="2233216589" sldId="283"/>
            <ac:spMk id="2" creationId="{19C5EE5D-1BD6-F0F3-A908-BFD162B50110}"/>
          </ac:spMkLst>
        </pc:spChg>
        <pc:spChg chg="mod">
          <ac:chgData name="Mirjana Radovic" userId="2dc38b1e38d55d25" providerId="LiveId" clId="{AA7014FC-DC12-4680-AABE-9EA876787DD6}" dt="2025-12-10T21:17:06.328" v="2165" actId="20577"/>
          <ac:spMkLst>
            <pc:docMk/>
            <pc:sldMk cId="2233216589" sldId="283"/>
            <ac:spMk id="3" creationId="{56A3C452-A279-5B12-48B4-D5E246AE9F89}"/>
          </ac:spMkLst>
        </pc:spChg>
      </pc:sldChg>
      <pc:sldChg chg="modSp mod">
        <pc:chgData name="Mirjana Radovic" userId="2dc38b1e38d55d25" providerId="LiveId" clId="{AA7014FC-DC12-4680-AABE-9EA876787DD6}" dt="2025-12-11T20:59:57.140" v="3387" actId="1076"/>
        <pc:sldMkLst>
          <pc:docMk/>
          <pc:sldMk cId="430194013" sldId="289"/>
        </pc:sldMkLst>
        <pc:spChg chg="mod">
          <ac:chgData name="Mirjana Radovic" userId="2dc38b1e38d55d25" providerId="LiveId" clId="{AA7014FC-DC12-4680-AABE-9EA876787DD6}" dt="2025-12-11T20:59:57.140" v="3387" actId="1076"/>
          <ac:spMkLst>
            <pc:docMk/>
            <pc:sldMk cId="430194013" sldId="289"/>
            <ac:spMk id="3" creationId="{4623C4CF-1F00-0D81-9952-22E72CCE3CFF}"/>
          </ac:spMkLst>
        </pc:spChg>
      </pc:sldChg>
      <pc:sldChg chg="del">
        <pc:chgData name="Mirjana Radovic" userId="2dc38b1e38d55d25" providerId="LiveId" clId="{AA7014FC-DC12-4680-AABE-9EA876787DD6}" dt="2025-12-11T20:28:01.309" v="3123" actId="47"/>
        <pc:sldMkLst>
          <pc:docMk/>
          <pc:sldMk cId="2566440823" sldId="294"/>
        </pc:sldMkLst>
      </pc:sldChg>
      <pc:sldChg chg="modAnim">
        <pc:chgData name="Mirjana Radovic" userId="2dc38b1e38d55d25" providerId="LiveId" clId="{AA7014FC-DC12-4680-AABE-9EA876787DD6}" dt="2025-12-10T20:34:44.912" v="2"/>
        <pc:sldMkLst>
          <pc:docMk/>
          <pc:sldMk cId="4004544029" sldId="295"/>
        </pc:sldMkLst>
      </pc:sldChg>
      <pc:sldChg chg="modSp mod modAnim">
        <pc:chgData name="Mirjana Radovic" userId="2dc38b1e38d55d25" providerId="LiveId" clId="{AA7014FC-DC12-4680-AABE-9EA876787DD6}" dt="2025-12-11T20:31:27.899" v="3163" actId="20577"/>
        <pc:sldMkLst>
          <pc:docMk/>
          <pc:sldMk cId="3649660873" sldId="296"/>
        </pc:sldMkLst>
        <pc:spChg chg="mod">
          <ac:chgData name="Mirjana Radovic" userId="2dc38b1e38d55d25" providerId="LiveId" clId="{AA7014FC-DC12-4680-AABE-9EA876787DD6}" dt="2025-12-11T20:31:27.899" v="3163" actId="20577"/>
          <ac:spMkLst>
            <pc:docMk/>
            <pc:sldMk cId="3649660873" sldId="296"/>
            <ac:spMk id="3" creationId="{D8C1FA39-0C80-8039-6C36-1CBDCAFD6AFA}"/>
          </ac:spMkLst>
        </pc:spChg>
      </pc:sldChg>
      <pc:sldChg chg="modSp mod">
        <pc:chgData name="Mirjana Radovic" userId="2dc38b1e38d55d25" providerId="LiveId" clId="{AA7014FC-DC12-4680-AABE-9EA876787DD6}" dt="2025-12-11T20:31:19.601" v="3162" actId="27636"/>
        <pc:sldMkLst>
          <pc:docMk/>
          <pc:sldMk cId="3012456380" sldId="297"/>
        </pc:sldMkLst>
        <pc:spChg chg="mod">
          <ac:chgData name="Mirjana Radovic" userId="2dc38b1e38d55d25" providerId="LiveId" clId="{AA7014FC-DC12-4680-AABE-9EA876787DD6}" dt="2025-12-11T20:31:19.601" v="3162" actId="27636"/>
          <ac:spMkLst>
            <pc:docMk/>
            <pc:sldMk cId="3012456380" sldId="297"/>
            <ac:spMk id="3" creationId="{B0460B52-4A82-4003-CE7D-7F1D7C81DC2D}"/>
          </ac:spMkLst>
        </pc:spChg>
      </pc:sldChg>
      <pc:sldChg chg="modSp mod modAnim">
        <pc:chgData name="Mirjana Radovic" userId="2dc38b1e38d55d25" providerId="LiveId" clId="{AA7014FC-DC12-4680-AABE-9EA876787DD6}" dt="2025-12-11T20:35:11.032" v="3164" actId="20577"/>
        <pc:sldMkLst>
          <pc:docMk/>
          <pc:sldMk cId="2587837417" sldId="300"/>
        </pc:sldMkLst>
        <pc:spChg chg="mod">
          <ac:chgData name="Mirjana Radovic" userId="2dc38b1e38d55d25" providerId="LiveId" clId="{AA7014FC-DC12-4680-AABE-9EA876787DD6}" dt="2025-12-11T20:35:11.032" v="3164" actId="20577"/>
          <ac:spMkLst>
            <pc:docMk/>
            <pc:sldMk cId="2587837417" sldId="300"/>
            <ac:spMk id="3" creationId="{0F5EC5F0-316C-A5FC-5FA4-A424DD1DBC83}"/>
          </ac:spMkLst>
        </pc:spChg>
      </pc:sldChg>
      <pc:sldChg chg="modAnim">
        <pc:chgData name="Mirjana Radovic" userId="2dc38b1e38d55d25" providerId="LiveId" clId="{AA7014FC-DC12-4680-AABE-9EA876787DD6}" dt="2025-12-10T20:35:21.718" v="14"/>
        <pc:sldMkLst>
          <pc:docMk/>
          <pc:sldMk cId="338038365" sldId="304"/>
        </pc:sldMkLst>
      </pc:sldChg>
      <pc:sldChg chg="modSp mod">
        <pc:chgData name="Mirjana Radovic" userId="2dc38b1e38d55d25" providerId="LiveId" clId="{AA7014FC-DC12-4680-AABE-9EA876787DD6}" dt="2025-12-11T20:51:55.015" v="3237" actId="20577"/>
        <pc:sldMkLst>
          <pc:docMk/>
          <pc:sldMk cId="2423281584" sldId="321"/>
        </pc:sldMkLst>
        <pc:spChg chg="mod">
          <ac:chgData name="Mirjana Radovic" userId="2dc38b1e38d55d25" providerId="LiveId" clId="{AA7014FC-DC12-4680-AABE-9EA876787DD6}" dt="2025-12-11T20:51:55.015" v="3237" actId="20577"/>
          <ac:spMkLst>
            <pc:docMk/>
            <pc:sldMk cId="2423281584" sldId="321"/>
            <ac:spMk id="3" creationId="{6859B0BD-55DA-DA56-08A4-27C3DC8F37D3}"/>
          </ac:spMkLst>
        </pc:spChg>
      </pc:sldChg>
      <pc:sldChg chg="modSp mod">
        <pc:chgData name="Mirjana Radovic" userId="2dc38b1e38d55d25" providerId="LiveId" clId="{AA7014FC-DC12-4680-AABE-9EA876787DD6}" dt="2025-12-11T21:00:19.025" v="3393" actId="20577"/>
        <pc:sldMkLst>
          <pc:docMk/>
          <pc:sldMk cId="889345827" sldId="333"/>
        </pc:sldMkLst>
        <pc:spChg chg="mod">
          <ac:chgData name="Mirjana Radovic" userId="2dc38b1e38d55d25" providerId="LiveId" clId="{AA7014FC-DC12-4680-AABE-9EA876787DD6}" dt="2025-12-11T21:00:19.025" v="3393" actId="20577"/>
          <ac:spMkLst>
            <pc:docMk/>
            <pc:sldMk cId="889345827" sldId="333"/>
            <ac:spMk id="3" creationId="{F2BF42C4-9FC9-D809-8FAA-B432D5985094}"/>
          </ac:spMkLst>
        </pc:spChg>
      </pc:sldChg>
      <pc:sldChg chg="modSp mod">
        <pc:chgData name="Mirjana Radovic" userId="2dc38b1e38d55d25" providerId="LiveId" clId="{AA7014FC-DC12-4680-AABE-9EA876787DD6}" dt="2025-12-11T21:08:29.655" v="3485" actId="20577"/>
        <pc:sldMkLst>
          <pc:docMk/>
          <pc:sldMk cId="3046841055" sldId="339"/>
        </pc:sldMkLst>
        <pc:graphicFrameChg chg="modGraphic">
          <ac:chgData name="Mirjana Radovic" userId="2dc38b1e38d55d25" providerId="LiveId" clId="{AA7014FC-DC12-4680-AABE-9EA876787DD6}" dt="2025-12-11T21:08:29.655" v="3485" actId="20577"/>
          <ac:graphicFrameMkLst>
            <pc:docMk/>
            <pc:sldMk cId="3046841055" sldId="339"/>
            <ac:graphicFrameMk id="4" creationId="{5E043D4A-310C-D38C-85C0-265DD7A97DC0}"/>
          </ac:graphicFrameMkLst>
        </pc:graphicFrameChg>
      </pc:sldChg>
      <pc:sldChg chg="addSp delSp modSp mod">
        <pc:chgData name="Mirjana Radovic" userId="2dc38b1e38d55d25" providerId="LiveId" clId="{AA7014FC-DC12-4680-AABE-9EA876787DD6}" dt="2025-12-11T21:19:07.075" v="3491" actId="1076"/>
        <pc:sldMkLst>
          <pc:docMk/>
          <pc:sldMk cId="1749661910" sldId="342"/>
        </pc:sldMkLst>
        <pc:spChg chg="mod">
          <ac:chgData name="Mirjana Radovic" userId="2dc38b1e38d55d25" providerId="LiveId" clId="{AA7014FC-DC12-4680-AABE-9EA876787DD6}" dt="2025-12-10T20:43:59.373" v="1218" actId="20577"/>
          <ac:spMkLst>
            <pc:docMk/>
            <pc:sldMk cId="1749661910" sldId="342"/>
            <ac:spMk id="2" creationId="{86BE0779-48DF-CD6B-1CC1-699ED926446E}"/>
          </ac:spMkLst>
        </pc:spChg>
        <pc:spChg chg="mod">
          <ac:chgData name="Mirjana Radovic" userId="2dc38b1e38d55d25" providerId="LiveId" clId="{AA7014FC-DC12-4680-AABE-9EA876787DD6}" dt="2025-12-10T20:43:47.753" v="1179" actId="20577"/>
          <ac:spMkLst>
            <pc:docMk/>
            <pc:sldMk cId="1749661910" sldId="342"/>
            <ac:spMk id="3" creationId="{442D84DE-8315-06B2-E5E5-4FE1430B3CF0}"/>
          </ac:spMkLst>
        </pc:spChg>
        <pc:spChg chg="mod">
          <ac:chgData name="Mirjana Radovic" userId="2dc38b1e38d55d25" providerId="LiveId" clId="{AA7014FC-DC12-4680-AABE-9EA876787DD6}" dt="2025-12-10T20:43:53.312" v="1194" actId="20577"/>
          <ac:spMkLst>
            <pc:docMk/>
            <pc:sldMk cId="1749661910" sldId="342"/>
            <ac:spMk id="6" creationId="{9686B8BE-E7ED-5FCE-3DC6-AAB41FA4029E}"/>
          </ac:spMkLst>
        </pc:spChg>
        <pc:spChg chg="mod">
          <ac:chgData name="Mirjana Radovic" userId="2dc38b1e38d55d25" providerId="LiveId" clId="{AA7014FC-DC12-4680-AABE-9EA876787DD6}" dt="2025-12-10T20:41:15.657" v="1105" actId="20577"/>
          <ac:spMkLst>
            <pc:docMk/>
            <pc:sldMk cId="1749661910" sldId="342"/>
            <ac:spMk id="9" creationId="{696C43E0-F9EA-4A88-9371-E2C1A6677D74}"/>
          </ac:spMkLst>
        </pc:spChg>
        <pc:spChg chg="mod">
          <ac:chgData name="Mirjana Radovic" userId="2dc38b1e38d55d25" providerId="LiveId" clId="{AA7014FC-DC12-4680-AABE-9EA876787DD6}" dt="2025-12-10T20:44:45.881" v="1235" actId="1076"/>
          <ac:spMkLst>
            <pc:docMk/>
            <pc:sldMk cId="1749661910" sldId="342"/>
            <ac:spMk id="11" creationId="{7E7AE3EA-5FC4-D999-EDE5-402863117F2D}"/>
          </ac:spMkLst>
        </pc:spChg>
        <pc:spChg chg="mod">
          <ac:chgData name="Mirjana Radovic" userId="2dc38b1e38d55d25" providerId="LiveId" clId="{AA7014FC-DC12-4680-AABE-9EA876787DD6}" dt="2025-12-11T21:18:05.365" v="3487" actId="1076"/>
          <ac:spMkLst>
            <pc:docMk/>
            <pc:sldMk cId="1749661910" sldId="342"/>
            <ac:spMk id="12" creationId="{FFF7D386-755D-0694-6920-44DF20D86C42}"/>
          </ac:spMkLst>
        </pc:spChg>
        <pc:spChg chg="add del mod">
          <ac:chgData name="Mirjana Radovic" userId="2dc38b1e38d55d25" providerId="LiveId" clId="{AA7014FC-DC12-4680-AABE-9EA876787DD6}" dt="2025-12-11T20:19:14.754" v="3120" actId="478"/>
          <ac:spMkLst>
            <pc:docMk/>
            <pc:sldMk cId="1749661910" sldId="342"/>
            <ac:spMk id="13" creationId="{EE53139A-4483-14E8-54DF-92CD67EDE7E2}"/>
          </ac:spMkLst>
        </pc:spChg>
        <pc:spChg chg="add del mod">
          <ac:chgData name="Mirjana Radovic" userId="2dc38b1e38d55d25" providerId="LiveId" clId="{AA7014FC-DC12-4680-AABE-9EA876787DD6}" dt="2025-12-11T21:18:58.208" v="3489" actId="478"/>
          <ac:spMkLst>
            <pc:docMk/>
            <pc:sldMk cId="1749661910" sldId="342"/>
            <ac:spMk id="14" creationId="{1C757F5A-81BF-CFB0-3CF7-646A83048FFB}"/>
          </ac:spMkLst>
        </pc:spChg>
        <pc:spChg chg="add mod">
          <ac:chgData name="Mirjana Radovic" userId="2dc38b1e38d55d25" providerId="LiveId" clId="{AA7014FC-DC12-4680-AABE-9EA876787DD6}" dt="2025-12-11T21:19:07.075" v="3491" actId="1076"/>
          <ac:spMkLst>
            <pc:docMk/>
            <pc:sldMk cId="1749661910" sldId="342"/>
            <ac:spMk id="15" creationId="{AB0DEAD5-0B26-C723-E1DF-566B31A3EB05}"/>
          </ac:spMkLst>
        </pc:spChg>
      </pc:sldChg>
      <pc:sldChg chg="modSp mod">
        <pc:chgData name="Mirjana Radovic" userId="2dc38b1e38d55d25" providerId="LiveId" clId="{AA7014FC-DC12-4680-AABE-9EA876787DD6}" dt="2025-12-10T20:46:13.849" v="1413" actId="20577"/>
        <pc:sldMkLst>
          <pc:docMk/>
          <pc:sldMk cId="2793588223" sldId="343"/>
        </pc:sldMkLst>
        <pc:spChg chg="mod">
          <ac:chgData name="Mirjana Radovic" userId="2dc38b1e38d55d25" providerId="LiveId" clId="{AA7014FC-DC12-4680-AABE-9EA876787DD6}" dt="2025-12-10T20:45:20.081" v="1248" actId="20577"/>
          <ac:spMkLst>
            <pc:docMk/>
            <pc:sldMk cId="2793588223" sldId="343"/>
            <ac:spMk id="2" creationId="{E6560E9D-CE85-0BF6-BC65-8F96E261BACE}"/>
          </ac:spMkLst>
        </pc:spChg>
        <pc:graphicFrameChg chg="mod modGraphic">
          <ac:chgData name="Mirjana Radovic" userId="2dc38b1e38d55d25" providerId="LiveId" clId="{AA7014FC-DC12-4680-AABE-9EA876787DD6}" dt="2025-12-10T20:46:13.849" v="1413" actId="20577"/>
          <ac:graphicFrameMkLst>
            <pc:docMk/>
            <pc:sldMk cId="2793588223" sldId="343"/>
            <ac:graphicFrameMk id="12" creationId="{1C2F5262-777C-07C9-47AD-03A6E4FA2FE2}"/>
          </ac:graphicFrameMkLst>
        </pc:graphicFrameChg>
      </pc:sldChg>
      <pc:sldChg chg="modSp mod">
        <pc:chgData name="Mirjana Radovic" userId="2dc38b1e38d55d25" providerId="LiveId" clId="{AA7014FC-DC12-4680-AABE-9EA876787DD6}" dt="2025-12-10T20:52:57.029" v="1833" actId="404"/>
        <pc:sldMkLst>
          <pc:docMk/>
          <pc:sldMk cId="1677401157" sldId="344"/>
        </pc:sldMkLst>
        <pc:spChg chg="mod">
          <ac:chgData name="Mirjana Radovic" userId="2dc38b1e38d55d25" providerId="LiveId" clId="{AA7014FC-DC12-4680-AABE-9EA876787DD6}" dt="2025-12-10T20:52:57.029" v="1833" actId="404"/>
          <ac:spMkLst>
            <pc:docMk/>
            <pc:sldMk cId="1677401157" sldId="344"/>
            <ac:spMk id="2" creationId="{4BD46675-B57F-06BD-A142-A4E1EA7C5D9B}"/>
          </ac:spMkLst>
        </pc:spChg>
        <pc:spChg chg="mod">
          <ac:chgData name="Mirjana Radovic" userId="2dc38b1e38d55d25" providerId="LiveId" clId="{AA7014FC-DC12-4680-AABE-9EA876787DD6}" dt="2025-12-10T20:52:31.915" v="1829" actId="2711"/>
          <ac:spMkLst>
            <pc:docMk/>
            <pc:sldMk cId="1677401157" sldId="344"/>
            <ac:spMk id="3" creationId="{276021DD-9157-3CB5-9A04-E3ED5F5DF2EA}"/>
          </ac:spMkLst>
        </pc:spChg>
      </pc:sldChg>
      <pc:sldChg chg="modSp mod">
        <pc:chgData name="Mirjana Radovic" userId="2dc38b1e38d55d25" providerId="LiveId" clId="{AA7014FC-DC12-4680-AABE-9EA876787DD6}" dt="2025-12-11T21:20:52.953" v="3502" actId="20577"/>
        <pc:sldMkLst>
          <pc:docMk/>
          <pc:sldMk cId="3977708896" sldId="345"/>
        </pc:sldMkLst>
        <pc:graphicFrameChg chg="modGraphic">
          <ac:chgData name="Mirjana Radovic" userId="2dc38b1e38d55d25" providerId="LiveId" clId="{AA7014FC-DC12-4680-AABE-9EA876787DD6}" dt="2025-12-11T21:20:52.953" v="3502" actId="20577"/>
          <ac:graphicFrameMkLst>
            <pc:docMk/>
            <pc:sldMk cId="3977708896" sldId="345"/>
            <ac:graphicFrameMk id="7" creationId="{12C21B9A-879B-1350-D134-A7537A2EBABB}"/>
          </ac:graphicFrameMkLst>
        </pc:graphicFrameChg>
      </pc:sldChg>
      <pc:sldChg chg="del">
        <pc:chgData name="Mirjana Radovic" userId="2dc38b1e38d55d25" providerId="LiveId" clId="{AA7014FC-DC12-4680-AABE-9EA876787DD6}" dt="2025-12-10T21:01:47.501" v="1896" actId="47"/>
        <pc:sldMkLst>
          <pc:docMk/>
          <pc:sldMk cId="3459693228" sldId="347"/>
        </pc:sldMkLst>
      </pc:sldChg>
      <pc:sldChg chg="del">
        <pc:chgData name="Mirjana Radovic" userId="2dc38b1e38d55d25" providerId="LiveId" clId="{AA7014FC-DC12-4680-AABE-9EA876787DD6}" dt="2025-12-10T21:01:44.930" v="1895" actId="47"/>
        <pc:sldMkLst>
          <pc:docMk/>
          <pc:sldMk cId="2245799860" sldId="348"/>
        </pc:sldMkLst>
      </pc:sldChg>
      <pc:sldChg chg="del">
        <pc:chgData name="Mirjana Radovic" userId="2dc38b1e38d55d25" providerId="LiveId" clId="{AA7014FC-DC12-4680-AABE-9EA876787DD6}" dt="2025-12-10T20:56:34.397" v="1846" actId="47"/>
        <pc:sldMkLst>
          <pc:docMk/>
          <pc:sldMk cId="2354504232" sldId="349"/>
        </pc:sldMkLst>
      </pc:sldChg>
      <pc:sldChg chg="modSp mod">
        <pc:chgData name="Mirjana Radovic" userId="2dc38b1e38d55d25" providerId="LiveId" clId="{AA7014FC-DC12-4680-AABE-9EA876787DD6}" dt="2025-12-11T21:21:58.711" v="3503" actId="20577"/>
        <pc:sldMkLst>
          <pc:docMk/>
          <pc:sldMk cId="3021007043" sldId="350"/>
        </pc:sldMkLst>
        <pc:spChg chg="mod">
          <ac:chgData name="Mirjana Radovic" userId="2dc38b1e38d55d25" providerId="LiveId" clId="{AA7014FC-DC12-4680-AABE-9EA876787DD6}" dt="2025-12-10T20:55:10.562" v="1835" actId="2711"/>
          <ac:spMkLst>
            <pc:docMk/>
            <pc:sldMk cId="3021007043" sldId="350"/>
            <ac:spMk id="2" creationId="{581B9024-6997-77A7-3A33-CA829D049792}"/>
          </ac:spMkLst>
        </pc:spChg>
        <pc:graphicFrameChg chg="mod modGraphic">
          <ac:chgData name="Mirjana Radovic" userId="2dc38b1e38d55d25" providerId="LiveId" clId="{AA7014FC-DC12-4680-AABE-9EA876787DD6}" dt="2025-12-11T21:21:58.711" v="3503" actId="20577"/>
          <ac:graphicFrameMkLst>
            <pc:docMk/>
            <pc:sldMk cId="3021007043" sldId="350"/>
            <ac:graphicFrameMk id="4" creationId="{222CAED5-9ABC-2AF1-AFAF-B1DDE3A8B65F}"/>
          </ac:graphicFrameMkLst>
        </pc:graphicFrameChg>
      </pc:sldChg>
      <pc:sldChg chg="addSp delSp modSp new mod">
        <pc:chgData name="Mirjana Radovic" userId="2dc38b1e38d55d25" providerId="LiveId" clId="{AA7014FC-DC12-4680-AABE-9EA876787DD6}" dt="2025-12-11T21:23:52.268" v="3532" actId="1037"/>
        <pc:sldMkLst>
          <pc:docMk/>
          <pc:sldMk cId="1506764768" sldId="353"/>
        </pc:sldMkLst>
        <pc:spChg chg="mod">
          <ac:chgData name="Mirjana Radovic" userId="2dc38b1e38d55d25" providerId="LiveId" clId="{AA7014FC-DC12-4680-AABE-9EA876787DD6}" dt="2025-12-10T21:03:02.886" v="1904" actId="1076"/>
          <ac:spMkLst>
            <pc:docMk/>
            <pc:sldMk cId="1506764768" sldId="353"/>
            <ac:spMk id="2" creationId="{C9BE583B-0F60-8047-A85E-C7CF745BB987}"/>
          </ac:spMkLst>
        </pc:spChg>
        <pc:spChg chg="add mod">
          <ac:chgData name="Mirjana Radovic" userId="2dc38b1e38d55d25" providerId="LiveId" clId="{AA7014FC-DC12-4680-AABE-9EA876787DD6}" dt="2025-12-10T21:07:59.677" v="2046" actId="1076"/>
          <ac:spMkLst>
            <pc:docMk/>
            <pc:sldMk cId="1506764768" sldId="353"/>
            <ac:spMk id="3" creationId="{D4ECC664-7A1F-DD21-3FF9-1F0ADF8AE9F4}"/>
          </ac:spMkLst>
        </pc:spChg>
        <pc:spChg chg="add mod">
          <ac:chgData name="Mirjana Radovic" userId="2dc38b1e38d55d25" providerId="LiveId" clId="{AA7014FC-DC12-4680-AABE-9EA876787DD6}" dt="2025-12-10T21:07:59.677" v="2046" actId="1076"/>
          <ac:spMkLst>
            <pc:docMk/>
            <pc:sldMk cId="1506764768" sldId="353"/>
            <ac:spMk id="4" creationId="{E048ABB7-44B5-6747-FC07-224A5C74858C}"/>
          </ac:spMkLst>
        </pc:spChg>
        <pc:spChg chg="add mod">
          <ac:chgData name="Mirjana Radovic" userId="2dc38b1e38d55d25" providerId="LiveId" clId="{AA7014FC-DC12-4680-AABE-9EA876787DD6}" dt="2025-12-10T21:07:59.677" v="2046" actId="1076"/>
          <ac:spMkLst>
            <pc:docMk/>
            <pc:sldMk cId="1506764768" sldId="353"/>
            <ac:spMk id="6" creationId="{D6D0AAD4-585D-BC60-75A4-EE260B1FF664}"/>
          </ac:spMkLst>
        </pc:spChg>
        <pc:spChg chg="add mod">
          <ac:chgData name="Mirjana Radovic" userId="2dc38b1e38d55d25" providerId="LiveId" clId="{AA7014FC-DC12-4680-AABE-9EA876787DD6}" dt="2025-12-10T21:07:59.677" v="2046" actId="1076"/>
          <ac:spMkLst>
            <pc:docMk/>
            <pc:sldMk cId="1506764768" sldId="353"/>
            <ac:spMk id="7" creationId="{C3D29600-8C32-091F-6835-3C8C006CA742}"/>
          </ac:spMkLst>
        </pc:spChg>
        <pc:spChg chg="add mod">
          <ac:chgData name="Mirjana Radovic" userId="2dc38b1e38d55d25" providerId="LiveId" clId="{AA7014FC-DC12-4680-AABE-9EA876787DD6}" dt="2025-12-10T21:07:59.677" v="2046" actId="1076"/>
          <ac:spMkLst>
            <pc:docMk/>
            <pc:sldMk cId="1506764768" sldId="353"/>
            <ac:spMk id="8" creationId="{9E5397A5-63EC-8194-832D-0B15A49D35A4}"/>
          </ac:spMkLst>
        </pc:spChg>
        <pc:spChg chg="add mod">
          <ac:chgData name="Mirjana Radovic" userId="2dc38b1e38d55d25" providerId="LiveId" clId="{AA7014FC-DC12-4680-AABE-9EA876787DD6}" dt="2025-12-10T21:07:59.677" v="2046" actId="1076"/>
          <ac:spMkLst>
            <pc:docMk/>
            <pc:sldMk cId="1506764768" sldId="353"/>
            <ac:spMk id="9" creationId="{45BCFDAE-5438-B60F-A5B9-A1F0FD5EBB1B}"/>
          </ac:spMkLst>
        </pc:spChg>
        <pc:spChg chg="add mod">
          <ac:chgData name="Mirjana Radovic" userId="2dc38b1e38d55d25" providerId="LiveId" clId="{AA7014FC-DC12-4680-AABE-9EA876787DD6}" dt="2025-12-10T21:07:59.677" v="2046" actId="1076"/>
          <ac:spMkLst>
            <pc:docMk/>
            <pc:sldMk cId="1506764768" sldId="353"/>
            <ac:spMk id="10" creationId="{919FDA08-D232-DC82-08F9-5C79F66D6F92}"/>
          </ac:spMkLst>
        </pc:spChg>
        <pc:spChg chg="add mod">
          <ac:chgData name="Mirjana Radovic" userId="2dc38b1e38d55d25" providerId="LiveId" clId="{AA7014FC-DC12-4680-AABE-9EA876787DD6}" dt="2025-12-10T21:07:59.677" v="2046" actId="1076"/>
          <ac:spMkLst>
            <pc:docMk/>
            <pc:sldMk cId="1506764768" sldId="353"/>
            <ac:spMk id="11" creationId="{B32A7848-9F73-387C-DEAE-D475086E8ACF}"/>
          </ac:spMkLst>
        </pc:spChg>
        <pc:spChg chg="add mod">
          <ac:chgData name="Mirjana Radovic" userId="2dc38b1e38d55d25" providerId="LiveId" clId="{AA7014FC-DC12-4680-AABE-9EA876787DD6}" dt="2025-12-10T21:07:59.677" v="2046" actId="1076"/>
          <ac:spMkLst>
            <pc:docMk/>
            <pc:sldMk cId="1506764768" sldId="353"/>
            <ac:spMk id="12" creationId="{9FE4CED4-4FD6-7990-8948-16F2FA8302A5}"/>
          </ac:spMkLst>
        </pc:spChg>
        <pc:spChg chg="add mod">
          <ac:chgData name="Mirjana Radovic" userId="2dc38b1e38d55d25" providerId="LiveId" clId="{AA7014FC-DC12-4680-AABE-9EA876787DD6}" dt="2025-12-11T21:23:52.268" v="3532" actId="1037"/>
          <ac:spMkLst>
            <pc:docMk/>
            <pc:sldMk cId="1506764768" sldId="353"/>
            <ac:spMk id="13" creationId="{16D03DD3-2860-B398-4B7C-49553623979D}"/>
          </ac:spMkLst>
        </pc:spChg>
        <pc:spChg chg="add del">
          <ac:chgData name="Mirjana Radovic" userId="2dc38b1e38d55d25" providerId="LiveId" clId="{AA7014FC-DC12-4680-AABE-9EA876787DD6}" dt="2025-12-10T21:05:52.972" v="1930" actId="478"/>
          <ac:spMkLst>
            <pc:docMk/>
            <pc:sldMk cId="1506764768" sldId="353"/>
            <ac:spMk id="14" creationId="{F97070B9-E7B3-4C34-7483-A8C675535269}"/>
          </ac:spMkLst>
        </pc:spChg>
        <pc:cxnChg chg="add mod">
          <ac:chgData name="Mirjana Radovic" userId="2dc38b1e38d55d25" providerId="LiveId" clId="{AA7014FC-DC12-4680-AABE-9EA876787DD6}" dt="2025-12-10T21:05:11.100" v="1925" actId="1076"/>
          <ac:cxnSpMkLst>
            <pc:docMk/>
            <pc:sldMk cId="1506764768" sldId="353"/>
            <ac:cxnSpMk id="5" creationId="{9E7AED0E-BC44-B0E6-B6B1-26475E17E160}"/>
          </ac:cxnSpMkLst>
        </pc:cxnChg>
      </pc:sldChg>
      <pc:sldChg chg="new del">
        <pc:chgData name="Mirjana Radovic" userId="2dc38b1e38d55d25" providerId="LiveId" clId="{AA7014FC-DC12-4680-AABE-9EA876787DD6}" dt="2025-12-10T21:22:59.886" v="2180" actId="47"/>
        <pc:sldMkLst>
          <pc:docMk/>
          <pc:sldMk cId="2992672971" sldId="354"/>
        </pc:sldMkLst>
      </pc:sldChg>
      <pc:sldChg chg="new del">
        <pc:chgData name="Mirjana Radovic" userId="2dc38b1e38d55d25" providerId="LiveId" clId="{AA7014FC-DC12-4680-AABE-9EA876787DD6}" dt="2025-12-10T21:12:33.044" v="2050" actId="47"/>
        <pc:sldMkLst>
          <pc:docMk/>
          <pc:sldMk cId="3549110122" sldId="354"/>
        </pc:sldMkLst>
      </pc:sldChg>
      <pc:sldChg chg="modSp new mod">
        <pc:chgData name="Mirjana Radovic" userId="2dc38b1e38d55d25" providerId="LiveId" clId="{AA7014FC-DC12-4680-AABE-9EA876787DD6}" dt="2025-12-11T21:26:14.974" v="3543" actId="20577"/>
        <pc:sldMkLst>
          <pc:docMk/>
          <pc:sldMk cId="3204314484" sldId="355"/>
        </pc:sldMkLst>
        <pc:spChg chg="mod">
          <ac:chgData name="Mirjana Radovic" userId="2dc38b1e38d55d25" providerId="LiveId" clId="{AA7014FC-DC12-4680-AABE-9EA876787DD6}" dt="2025-12-11T20:12:22.354" v="3010" actId="1076"/>
          <ac:spMkLst>
            <pc:docMk/>
            <pc:sldMk cId="3204314484" sldId="355"/>
            <ac:spMk id="2" creationId="{E3A792E0-0093-A93F-7B19-0C26E40C7ABA}"/>
          </ac:spMkLst>
        </pc:spChg>
        <pc:spChg chg="mod">
          <ac:chgData name="Mirjana Radovic" userId="2dc38b1e38d55d25" providerId="LiveId" clId="{AA7014FC-DC12-4680-AABE-9EA876787DD6}" dt="2025-12-11T21:26:14.974" v="3543" actId="20577"/>
          <ac:spMkLst>
            <pc:docMk/>
            <pc:sldMk cId="3204314484" sldId="355"/>
            <ac:spMk id="3" creationId="{1B9D0739-894E-C646-DB0B-2C9B3CE66556}"/>
          </ac:spMkLst>
        </pc:spChg>
      </pc:sldChg>
      <pc:sldChg chg="modSp add del mod">
        <pc:chgData name="Mirjana Radovic" userId="2dc38b1e38d55d25" providerId="LiveId" clId="{AA7014FC-DC12-4680-AABE-9EA876787DD6}" dt="2025-12-10T21:22:57.566" v="2179" actId="1076"/>
        <pc:sldMkLst>
          <pc:docMk/>
          <pc:sldMk cId="1666987012" sldId="356"/>
        </pc:sldMkLst>
        <pc:spChg chg="mod">
          <ac:chgData name="Mirjana Radovic" userId="2dc38b1e38d55d25" providerId="LiveId" clId="{AA7014FC-DC12-4680-AABE-9EA876787DD6}" dt="2025-12-10T21:22:57.566" v="2179" actId="1076"/>
          <ac:spMkLst>
            <pc:docMk/>
            <pc:sldMk cId="1666987012" sldId="356"/>
            <ac:spMk id="2" creationId="{72F6853F-C94E-EA9D-B46E-640565467913}"/>
          </ac:spMkLst>
        </pc:spChg>
        <pc:spChg chg="mod">
          <ac:chgData name="Mirjana Radovic" userId="2dc38b1e38d55d25" providerId="LiveId" clId="{AA7014FC-DC12-4680-AABE-9EA876787DD6}" dt="2025-12-10T21:22:52.408" v="2178" actId="27636"/>
          <ac:spMkLst>
            <pc:docMk/>
            <pc:sldMk cId="1666987012" sldId="356"/>
            <ac:spMk id="3" creationId="{DA38DD07-90E0-74EB-BA51-165186EA06C6}"/>
          </ac:spMkLst>
        </pc:spChg>
      </pc:sldChg>
    </pc:docChg>
  </pc:docChgLst>
  <pc:docChgLst>
    <pc:chgData name="Mirjana Radovic" userId="2dc38b1e38d55d25" providerId="LiveId" clId="{E6F535B9-B29D-485C-A9D3-03CD7931325E}"/>
    <pc:docChg chg="undo custSel addSld delSld modSld sldOrd delMainMaster">
      <pc:chgData name="Mirjana Radovic" userId="2dc38b1e38d55d25" providerId="LiveId" clId="{E6F535B9-B29D-485C-A9D3-03CD7931325E}" dt="2025-12-09T19:14:42.666" v="3200" actId="47"/>
      <pc:docMkLst>
        <pc:docMk/>
      </pc:docMkLst>
      <pc:sldChg chg="addSp delSp modSp add mod setBg delDesignElem">
        <pc:chgData name="Mirjana Radovic" userId="2dc38b1e38d55d25" providerId="LiveId" clId="{E6F535B9-B29D-485C-A9D3-03CD7931325E}" dt="2025-12-09T18:51:33.073" v="2184" actId="207"/>
        <pc:sldMkLst>
          <pc:docMk/>
          <pc:sldMk cId="1310578255" sldId="258"/>
        </pc:sldMkLst>
        <pc:spChg chg="mod">
          <ac:chgData name="Mirjana Radovic" userId="2dc38b1e38d55d25" providerId="LiveId" clId="{E6F535B9-B29D-485C-A9D3-03CD7931325E}" dt="2025-12-09T18:50:30.168" v="2179" actId="1076"/>
          <ac:spMkLst>
            <pc:docMk/>
            <pc:sldMk cId="1310578255" sldId="258"/>
            <ac:spMk id="2" creationId="{561C5566-B3E3-93BF-8DF2-61715BAEB541}"/>
          </ac:spMkLst>
        </pc:spChg>
        <pc:spChg chg="add">
          <ac:chgData name="Mirjana Radovic" userId="2dc38b1e38d55d25" providerId="LiveId" clId="{E6F535B9-B29D-485C-A9D3-03CD7931325E}" dt="2025-12-09T18:49:40.468" v="2173" actId="26606"/>
          <ac:spMkLst>
            <pc:docMk/>
            <pc:sldMk cId="1310578255" sldId="258"/>
            <ac:spMk id="12" creationId="{85428F22-76B3-4107-AADE-3F9EC95FD325}"/>
          </ac:spMkLst>
        </pc:spChg>
        <pc:grpChg chg="add">
          <ac:chgData name="Mirjana Radovic" userId="2dc38b1e38d55d25" providerId="LiveId" clId="{E6F535B9-B29D-485C-A9D3-03CD7931325E}" dt="2025-12-09T18:49:40.468" v="2173" actId="26606"/>
          <ac:grpSpMkLst>
            <pc:docMk/>
            <pc:sldMk cId="1310578255" sldId="258"/>
            <ac:grpSpMk id="14" creationId="{5346FBCF-5353-4172-96F5-4B7EB07777C4}"/>
          </ac:grpSpMkLst>
        </pc:grpChg>
        <pc:grpChg chg="add">
          <ac:chgData name="Mirjana Radovic" userId="2dc38b1e38d55d25" providerId="LiveId" clId="{E6F535B9-B29D-485C-A9D3-03CD7931325E}" dt="2025-12-09T18:49:40.468" v="2173" actId="26606"/>
          <ac:grpSpMkLst>
            <pc:docMk/>
            <pc:sldMk cId="1310578255" sldId="258"/>
            <ac:grpSpMk id="18" creationId="{78326E10-C8CB-487F-A110-F861268DE619}"/>
          </ac:grpSpMkLst>
        </pc:grpChg>
        <pc:graphicFrameChg chg="mod ord modGraphic">
          <ac:chgData name="Mirjana Radovic" userId="2dc38b1e38d55d25" providerId="LiveId" clId="{E6F535B9-B29D-485C-A9D3-03CD7931325E}" dt="2025-12-09T18:51:33.073" v="2184" actId="207"/>
          <ac:graphicFrameMkLst>
            <pc:docMk/>
            <pc:sldMk cId="1310578255" sldId="258"/>
            <ac:graphicFrameMk id="7" creationId="{5303BB07-31D3-68A4-C146-AB1C935B6712}"/>
          </ac:graphicFrameMkLst>
        </pc:graphicFrameChg>
        <pc:picChg chg="mod">
          <ac:chgData name="Mirjana Radovic" userId="2dc38b1e38d55d25" providerId="LiveId" clId="{E6F535B9-B29D-485C-A9D3-03CD7931325E}" dt="2025-12-09T18:49:40.468" v="2173" actId="26606"/>
          <ac:picMkLst>
            <pc:docMk/>
            <pc:sldMk cId="1310578255" sldId="258"/>
            <ac:picMk id="5" creationId="{C362EA29-E06D-436D-E747-6B73D50532F7}"/>
          </ac:picMkLst>
        </pc:picChg>
      </pc:sldChg>
      <pc:sldChg chg="addSp delSp modSp add mod setBg delDesignElem">
        <pc:chgData name="Mirjana Radovic" userId="2dc38b1e38d55d25" providerId="LiveId" clId="{E6F535B9-B29D-485C-A9D3-03CD7931325E}" dt="2025-12-09T18:25:03.778" v="2145" actId="12"/>
        <pc:sldMkLst>
          <pc:docMk/>
          <pc:sldMk cId="3094269197" sldId="259"/>
        </pc:sldMkLst>
        <pc:spChg chg="mod">
          <ac:chgData name="Mirjana Radovic" userId="2dc38b1e38d55d25" providerId="LiveId" clId="{E6F535B9-B29D-485C-A9D3-03CD7931325E}" dt="2025-12-09T18:21:42.005" v="2116" actId="14100"/>
          <ac:spMkLst>
            <pc:docMk/>
            <pc:sldMk cId="3094269197" sldId="259"/>
            <ac:spMk id="2" creationId="{DF45BE9B-8F05-6463-A800-6931C977FB4B}"/>
          </ac:spMkLst>
        </pc:spChg>
        <pc:spChg chg="mod">
          <ac:chgData name="Mirjana Radovic" userId="2dc38b1e38d55d25" providerId="LiveId" clId="{E6F535B9-B29D-485C-A9D3-03CD7931325E}" dt="2025-12-09T18:23:47.560" v="2134" actId="14100"/>
          <ac:spMkLst>
            <pc:docMk/>
            <pc:sldMk cId="3094269197" sldId="259"/>
            <ac:spMk id="3" creationId="{1B68B4DF-3540-B1D0-B217-FBFE1043B228}"/>
          </ac:spMkLst>
        </pc:spChg>
        <pc:spChg chg="add mod">
          <ac:chgData name="Mirjana Radovic" userId="2dc38b1e38d55d25" providerId="LiveId" clId="{E6F535B9-B29D-485C-A9D3-03CD7931325E}" dt="2025-12-09T18:25:03.778" v="2145" actId="12"/>
          <ac:spMkLst>
            <pc:docMk/>
            <pc:sldMk cId="3094269197" sldId="259"/>
            <ac:spMk id="6" creationId="{29101C68-58F9-F4A4-5A90-F57C9D78DAFF}"/>
          </ac:spMkLst>
        </pc:spChg>
        <pc:picChg chg="mod">
          <ac:chgData name="Mirjana Radovic" userId="2dc38b1e38d55d25" providerId="LiveId" clId="{E6F535B9-B29D-485C-A9D3-03CD7931325E}" dt="2025-12-09T18:23:55.956" v="2136" actId="1076"/>
          <ac:picMkLst>
            <pc:docMk/>
            <pc:sldMk cId="3094269197" sldId="259"/>
            <ac:picMk id="5" creationId="{A09A7DC5-C8BF-0889-C53F-0BC7D1E52E2A}"/>
          </ac:picMkLst>
        </pc:picChg>
      </pc:sldChg>
      <pc:sldChg chg="delSp modSp add mod setBg delDesignElem">
        <pc:chgData name="Mirjana Radovic" userId="2dc38b1e38d55d25" providerId="LiveId" clId="{E6F535B9-B29D-485C-A9D3-03CD7931325E}" dt="2025-12-09T18:28:15.370" v="2154" actId="207"/>
        <pc:sldMkLst>
          <pc:docMk/>
          <pc:sldMk cId="2110930241" sldId="260"/>
        </pc:sldMkLst>
        <pc:spChg chg="mod">
          <ac:chgData name="Mirjana Radovic" userId="2dc38b1e38d55d25" providerId="LiveId" clId="{E6F535B9-B29D-485C-A9D3-03CD7931325E}" dt="2025-12-09T18:28:15.370" v="2154" actId="207"/>
          <ac:spMkLst>
            <pc:docMk/>
            <pc:sldMk cId="2110930241" sldId="260"/>
            <ac:spMk id="2" creationId="{D16FA5D0-D322-3C2D-033B-31F954AFBCF1}"/>
          </ac:spMkLst>
        </pc:spChg>
        <pc:graphicFrameChg chg="mod">
          <ac:chgData name="Mirjana Radovic" userId="2dc38b1e38d55d25" providerId="LiveId" clId="{E6F535B9-B29D-485C-A9D3-03CD7931325E}" dt="2025-12-09T18:26:11.606" v="2152"/>
          <ac:graphicFrameMkLst>
            <pc:docMk/>
            <pc:sldMk cId="2110930241" sldId="260"/>
            <ac:graphicFrameMk id="5" creationId="{4ADBD875-5A39-FBDC-5351-4170FC27196E}"/>
          </ac:graphicFrameMkLst>
        </pc:graphicFrameChg>
      </pc:sldChg>
      <pc:sldChg chg="add">
        <pc:chgData name="Mirjana Radovic" userId="2dc38b1e38d55d25" providerId="LiveId" clId="{E6F535B9-B29D-485C-A9D3-03CD7931325E}" dt="2025-12-09T17:09:45.485" v="100"/>
        <pc:sldMkLst>
          <pc:docMk/>
          <pc:sldMk cId="2276608674" sldId="261"/>
        </pc:sldMkLst>
      </pc:sldChg>
      <pc:sldChg chg="modSp add mod">
        <pc:chgData name="Mirjana Radovic" userId="2dc38b1e38d55d25" providerId="LiveId" clId="{E6F535B9-B29D-485C-A9D3-03CD7931325E}" dt="2025-12-09T16:56:43.781" v="84" actId="27636"/>
        <pc:sldMkLst>
          <pc:docMk/>
          <pc:sldMk cId="3468962195" sldId="274"/>
        </pc:sldMkLst>
        <pc:spChg chg="mod">
          <ac:chgData name="Mirjana Radovic" userId="2dc38b1e38d55d25" providerId="LiveId" clId="{E6F535B9-B29D-485C-A9D3-03CD7931325E}" dt="2025-12-09T16:56:43.781" v="84" actId="27636"/>
          <ac:spMkLst>
            <pc:docMk/>
            <pc:sldMk cId="3468962195" sldId="274"/>
            <ac:spMk id="3" creationId="{8FD0C1E1-6459-10F3-FA5C-787EA4B3720B}"/>
          </ac:spMkLst>
        </pc:spChg>
      </pc:sldChg>
      <pc:sldChg chg="add">
        <pc:chgData name="Mirjana Radovic" userId="2dc38b1e38d55d25" providerId="LiveId" clId="{E6F535B9-B29D-485C-A9D3-03CD7931325E}" dt="2025-12-09T17:12:47.912" v="112"/>
        <pc:sldMkLst>
          <pc:docMk/>
          <pc:sldMk cId="2904823299" sldId="279"/>
        </pc:sldMkLst>
      </pc:sldChg>
      <pc:sldChg chg="add">
        <pc:chgData name="Mirjana Radovic" userId="2dc38b1e38d55d25" providerId="LiveId" clId="{E6F535B9-B29D-485C-A9D3-03CD7931325E}" dt="2025-12-09T17:10:34.546" v="104"/>
        <pc:sldMkLst>
          <pc:docMk/>
          <pc:sldMk cId="4028571506" sldId="280"/>
        </pc:sldMkLst>
      </pc:sldChg>
      <pc:sldChg chg="add">
        <pc:chgData name="Mirjana Radovic" userId="2dc38b1e38d55d25" providerId="LiveId" clId="{E6F535B9-B29D-485C-A9D3-03CD7931325E}" dt="2025-12-09T17:10:18.866" v="103"/>
        <pc:sldMkLst>
          <pc:docMk/>
          <pc:sldMk cId="3832206669" sldId="282"/>
        </pc:sldMkLst>
      </pc:sldChg>
      <pc:sldChg chg="addSp delSp add del setBg delDesignElem">
        <pc:chgData name="Mirjana Radovic" userId="2dc38b1e38d55d25" providerId="LiveId" clId="{E6F535B9-B29D-485C-A9D3-03CD7931325E}" dt="2025-12-09T16:52:42.164" v="3"/>
        <pc:sldMkLst>
          <pc:docMk/>
          <pc:sldMk cId="4149850506" sldId="287"/>
        </pc:sldMkLst>
        <pc:spChg chg="add del">
          <ac:chgData name="Mirjana Radovic" userId="2dc38b1e38d55d25" providerId="LiveId" clId="{E6F535B9-B29D-485C-A9D3-03CD7931325E}" dt="2025-12-09T16:52:40.148" v="2"/>
          <ac:spMkLst>
            <pc:docMk/>
            <pc:sldMk cId="4149850506" sldId="287"/>
            <ac:spMk id="10" creationId="{5EF08599-3FED-4288-A20D-E7BCAC3B8E26}"/>
          </ac:spMkLst>
        </pc:spChg>
        <pc:spChg chg="add del">
          <ac:chgData name="Mirjana Radovic" userId="2dc38b1e38d55d25" providerId="LiveId" clId="{E6F535B9-B29D-485C-A9D3-03CD7931325E}" dt="2025-12-09T16:52:40.148" v="2"/>
          <ac:spMkLst>
            <pc:docMk/>
            <pc:sldMk cId="4149850506" sldId="287"/>
            <ac:spMk id="12" creationId="{C884A6B2-90E9-4BDB-8503-71AC02D3956A}"/>
          </ac:spMkLst>
        </pc:spChg>
        <pc:grpChg chg="add del">
          <ac:chgData name="Mirjana Radovic" userId="2dc38b1e38d55d25" providerId="LiveId" clId="{E6F535B9-B29D-485C-A9D3-03CD7931325E}" dt="2025-12-09T16:52:40.148" v="2"/>
          <ac:grpSpMkLst>
            <pc:docMk/>
            <pc:sldMk cId="4149850506" sldId="287"/>
            <ac:grpSpMk id="14" creationId="{E9046BC8-D404-4E7D-9202-A07F3FDD3823}"/>
          </ac:grpSpMkLst>
        </pc:grpChg>
      </pc:sldChg>
      <pc:sldChg chg="modSp add mod">
        <pc:chgData name="Mirjana Radovic" userId="2dc38b1e38d55d25" providerId="LiveId" clId="{E6F535B9-B29D-485C-A9D3-03CD7931325E}" dt="2025-12-09T17:11:58.647" v="110" actId="20577"/>
        <pc:sldMkLst>
          <pc:docMk/>
          <pc:sldMk cId="430194013" sldId="289"/>
        </pc:sldMkLst>
        <pc:spChg chg="mod">
          <ac:chgData name="Mirjana Radovic" userId="2dc38b1e38d55d25" providerId="LiveId" clId="{E6F535B9-B29D-485C-A9D3-03CD7931325E}" dt="2025-12-09T17:11:58.647" v="110" actId="20577"/>
          <ac:spMkLst>
            <pc:docMk/>
            <pc:sldMk cId="430194013" sldId="289"/>
            <ac:spMk id="3" creationId="{4623C4CF-1F00-0D81-9952-22E72CCE3CFF}"/>
          </ac:spMkLst>
        </pc:spChg>
      </pc:sldChg>
      <pc:sldChg chg="add">
        <pc:chgData name="Mirjana Radovic" userId="2dc38b1e38d55d25" providerId="LiveId" clId="{E6F535B9-B29D-485C-A9D3-03CD7931325E}" dt="2025-12-09T16:57:09.699" v="85"/>
        <pc:sldMkLst>
          <pc:docMk/>
          <pc:sldMk cId="4004544029" sldId="295"/>
        </pc:sldMkLst>
      </pc:sldChg>
      <pc:sldChg chg="add">
        <pc:chgData name="Mirjana Radovic" userId="2dc38b1e38d55d25" providerId="LiveId" clId="{E6F535B9-B29D-485C-A9D3-03CD7931325E}" dt="2025-12-09T17:06:34.377" v="86"/>
        <pc:sldMkLst>
          <pc:docMk/>
          <pc:sldMk cId="3649660873" sldId="296"/>
        </pc:sldMkLst>
      </pc:sldChg>
      <pc:sldChg chg="add">
        <pc:chgData name="Mirjana Radovic" userId="2dc38b1e38d55d25" providerId="LiveId" clId="{E6F535B9-B29D-485C-A9D3-03CD7931325E}" dt="2025-12-09T17:06:59.489" v="88"/>
        <pc:sldMkLst>
          <pc:docMk/>
          <pc:sldMk cId="3012456380" sldId="297"/>
        </pc:sldMkLst>
      </pc:sldChg>
      <pc:sldChg chg="add">
        <pc:chgData name="Mirjana Radovic" userId="2dc38b1e38d55d25" providerId="LiveId" clId="{E6F535B9-B29D-485C-A9D3-03CD7931325E}" dt="2025-12-09T17:06:47.651" v="87"/>
        <pc:sldMkLst>
          <pc:docMk/>
          <pc:sldMk cId="3268170996" sldId="298"/>
        </pc:sldMkLst>
      </pc:sldChg>
      <pc:sldChg chg="add">
        <pc:chgData name="Mirjana Radovic" userId="2dc38b1e38d55d25" providerId="LiveId" clId="{E6F535B9-B29D-485C-A9D3-03CD7931325E}" dt="2025-12-09T17:07:16.437" v="89"/>
        <pc:sldMkLst>
          <pc:docMk/>
          <pc:sldMk cId="2587837417" sldId="300"/>
        </pc:sldMkLst>
      </pc:sldChg>
      <pc:sldChg chg="add">
        <pc:chgData name="Mirjana Radovic" userId="2dc38b1e38d55d25" providerId="LiveId" clId="{E6F535B9-B29D-485C-A9D3-03CD7931325E}" dt="2025-12-09T17:07:28.769" v="90"/>
        <pc:sldMkLst>
          <pc:docMk/>
          <pc:sldMk cId="338038365" sldId="304"/>
        </pc:sldMkLst>
      </pc:sldChg>
      <pc:sldChg chg="add">
        <pc:chgData name="Mirjana Radovic" userId="2dc38b1e38d55d25" providerId="LiveId" clId="{E6F535B9-B29D-485C-A9D3-03CD7931325E}" dt="2025-12-09T17:08:09.654" v="95"/>
        <pc:sldMkLst>
          <pc:docMk/>
          <pc:sldMk cId="85377058" sldId="308"/>
        </pc:sldMkLst>
      </pc:sldChg>
      <pc:sldChg chg="add">
        <pc:chgData name="Mirjana Radovic" userId="2dc38b1e38d55d25" providerId="LiveId" clId="{E6F535B9-B29D-485C-A9D3-03CD7931325E}" dt="2025-12-09T17:08:45.393" v="96"/>
        <pc:sldMkLst>
          <pc:docMk/>
          <pc:sldMk cId="612022892" sldId="309"/>
        </pc:sldMkLst>
      </pc:sldChg>
      <pc:sldChg chg="add">
        <pc:chgData name="Mirjana Radovic" userId="2dc38b1e38d55d25" providerId="LiveId" clId="{E6F535B9-B29D-485C-A9D3-03CD7931325E}" dt="2025-12-09T17:08:52.934" v="97"/>
        <pc:sldMkLst>
          <pc:docMk/>
          <pc:sldMk cId="2041214269" sldId="310"/>
        </pc:sldMkLst>
      </pc:sldChg>
      <pc:sldChg chg="add">
        <pc:chgData name="Mirjana Radovic" userId="2dc38b1e38d55d25" providerId="LiveId" clId="{E6F535B9-B29D-485C-A9D3-03CD7931325E}" dt="2025-12-09T17:09:24.167" v="98"/>
        <pc:sldMkLst>
          <pc:docMk/>
          <pc:sldMk cId="1346752748" sldId="316"/>
        </pc:sldMkLst>
      </pc:sldChg>
      <pc:sldChg chg="add">
        <pc:chgData name="Mirjana Radovic" userId="2dc38b1e38d55d25" providerId="LiveId" clId="{E6F535B9-B29D-485C-A9D3-03CD7931325E}" dt="2025-12-09T17:09:32.930" v="99"/>
        <pc:sldMkLst>
          <pc:docMk/>
          <pc:sldMk cId="1057190970" sldId="318"/>
        </pc:sldMkLst>
      </pc:sldChg>
      <pc:sldChg chg="addSp delSp add del setBg delDesignElem">
        <pc:chgData name="Mirjana Radovic" userId="2dc38b1e38d55d25" providerId="LiveId" clId="{E6F535B9-B29D-485C-A9D3-03CD7931325E}" dt="2025-12-09T17:07:45.249" v="94"/>
        <pc:sldMkLst>
          <pc:docMk/>
          <pc:sldMk cId="2423281584" sldId="321"/>
        </pc:sldMkLst>
        <pc:spChg chg="add del">
          <ac:chgData name="Mirjana Radovic" userId="2dc38b1e38d55d25" providerId="LiveId" clId="{E6F535B9-B29D-485C-A9D3-03CD7931325E}" dt="2025-12-09T17:07:43.043" v="93"/>
          <ac:spMkLst>
            <pc:docMk/>
            <pc:sldMk cId="2423281584" sldId="321"/>
            <ac:spMk id="12" creationId="{AAAE29C6-F6DD-4D29-805A-6C214EA9C040}"/>
          </ac:spMkLst>
        </pc:spChg>
        <pc:spChg chg="add del">
          <ac:chgData name="Mirjana Radovic" userId="2dc38b1e38d55d25" providerId="LiveId" clId="{E6F535B9-B29D-485C-A9D3-03CD7931325E}" dt="2025-12-09T17:07:43.043" v="93"/>
          <ac:spMkLst>
            <pc:docMk/>
            <pc:sldMk cId="2423281584" sldId="321"/>
            <ac:spMk id="25" creationId="{6AD30037-67ED-4367-9BE0-45787510BF13}"/>
          </ac:spMkLst>
        </pc:spChg>
        <pc:grpChg chg="add del">
          <ac:chgData name="Mirjana Radovic" userId="2dc38b1e38d55d25" providerId="LiveId" clId="{E6F535B9-B29D-485C-A9D3-03CD7931325E}" dt="2025-12-09T17:07:43.043" v="93"/>
          <ac:grpSpMkLst>
            <pc:docMk/>
            <pc:sldMk cId="2423281584" sldId="321"/>
            <ac:grpSpMk id="14" creationId="{50841A4E-5BC1-44B4-83CF-D524E8AEAD64}"/>
          </ac:grpSpMkLst>
        </pc:grpChg>
      </pc:sldChg>
      <pc:sldChg chg="add">
        <pc:chgData name="Mirjana Radovic" userId="2dc38b1e38d55d25" providerId="LiveId" clId="{E6F535B9-B29D-485C-A9D3-03CD7931325E}" dt="2025-12-09T17:11:45.705" v="108"/>
        <pc:sldMkLst>
          <pc:docMk/>
          <pc:sldMk cId="1449782634" sldId="322"/>
        </pc:sldMkLst>
      </pc:sldChg>
      <pc:sldChg chg="add">
        <pc:chgData name="Mirjana Radovic" userId="2dc38b1e38d55d25" providerId="LiveId" clId="{E6F535B9-B29D-485C-A9D3-03CD7931325E}" dt="2025-12-09T17:09:57.991" v="101"/>
        <pc:sldMkLst>
          <pc:docMk/>
          <pc:sldMk cId="1788862624" sldId="323"/>
        </pc:sldMkLst>
      </pc:sldChg>
      <pc:sldChg chg="add">
        <pc:chgData name="Mirjana Radovic" userId="2dc38b1e38d55d25" providerId="LiveId" clId="{E6F535B9-B29D-485C-A9D3-03CD7931325E}" dt="2025-12-09T17:10:12.788" v="102"/>
        <pc:sldMkLst>
          <pc:docMk/>
          <pc:sldMk cId="2293385666" sldId="325"/>
        </pc:sldMkLst>
      </pc:sldChg>
      <pc:sldChg chg="add">
        <pc:chgData name="Mirjana Radovic" userId="2dc38b1e38d55d25" providerId="LiveId" clId="{E6F535B9-B29D-485C-A9D3-03CD7931325E}" dt="2025-12-09T17:11:39.490" v="107"/>
        <pc:sldMkLst>
          <pc:docMk/>
          <pc:sldMk cId="1021483160" sldId="328"/>
        </pc:sldMkLst>
      </pc:sldChg>
      <pc:sldChg chg="add">
        <pc:chgData name="Mirjana Radovic" userId="2dc38b1e38d55d25" providerId="LiveId" clId="{E6F535B9-B29D-485C-A9D3-03CD7931325E}" dt="2025-12-09T17:11:18.039" v="106"/>
        <pc:sldMkLst>
          <pc:docMk/>
          <pc:sldMk cId="1313695982" sldId="329"/>
        </pc:sldMkLst>
      </pc:sldChg>
      <pc:sldChg chg="add">
        <pc:chgData name="Mirjana Radovic" userId="2dc38b1e38d55d25" providerId="LiveId" clId="{E6F535B9-B29D-485C-A9D3-03CD7931325E}" dt="2025-12-09T17:11:11.442" v="105"/>
        <pc:sldMkLst>
          <pc:docMk/>
          <pc:sldMk cId="181590923" sldId="332"/>
        </pc:sldMkLst>
      </pc:sldChg>
      <pc:sldChg chg="add">
        <pc:chgData name="Mirjana Radovic" userId="2dc38b1e38d55d25" providerId="LiveId" clId="{E6F535B9-B29D-485C-A9D3-03CD7931325E}" dt="2025-12-09T17:12:32.571" v="111"/>
        <pc:sldMkLst>
          <pc:docMk/>
          <pc:sldMk cId="889345827" sldId="333"/>
        </pc:sldMkLst>
      </pc:sldChg>
      <pc:sldChg chg="add">
        <pc:chgData name="Mirjana Radovic" userId="2dc38b1e38d55d25" providerId="LiveId" clId="{E6F535B9-B29D-485C-A9D3-03CD7931325E}" dt="2025-12-09T17:12:58.578" v="113"/>
        <pc:sldMkLst>
          <pc:docMk/>
          <pc:sldMk cId="1006514357" sldId="335"/>
        </pc:sldMkLst>
      </pc:sldChg>
      <pc:sldChg chg="modSp add">
        <pc:chgData name="Mirjana Radovic" userId="2dc38b1e38d55d25" providerId="LiveId" clId="{E6F535B9-B29D-485C-A9D3-03CD7931325E}" dt="2025-12-09T17:15:00.967" v="134" actId="20577"/>
        <pc:sldMkLst>
          <pc:docMk/>
          <pc:sldMk cId="3322920463" sldId="336"/>
        </pc:sldMkLst>
        <pc:spChg chg="mod">
          <ac:chgData name="Mirjana Radovic" userId="2dc38b1e38d55d25" providerId="LiveId" clId="{E6F535B9-B29D-485C-A9D3-03CD7931325E}" dt="2025-12-09T17:15:00.967" v="134" actId="20577"/>
          <ac:spMkLst>
            <pc:docMk/>
            <pc:sldMk cId="3322920463" sldId="336"/>
            <ac:spMk id="2" creationId="{171E7000-061B-5115-15A1-71D2D06CD018}"/>
          </ac:spMkLst>
        </pc:spChg>
      </pc:sldChg>
      <pc:sldChg chg="addSp delSp modSp new mod setBg">
        <pc:chgData name="Mirjana Radovic" userId="2dc38b1e38d55d25" providerId="LiveId" clId="{E6F535B9-B29D-485C-A9D3-03CD7931325E}" dt="2025-12-09T17:26:27.200" v="589"/>
        <pc:sldMkLst>
          <pc:docMk/>
          <pc:sldMk cId="1973616123" sldId="337"/>
        </pc:sldMkLst>
        <pc:spChg chg="mod">
          <ac:chgData name="Mirjana Radovic" userId="2dc38b1e38d55d25" providerId="LiveId" clId="{E6F535B9-B29D-485C-A9D3-03CD7931325E}" dt="2025-12-09T17:16:52.070" v="468" actId="26606"/>
          <ac:spMkLst>
            <pc:docMk/>
            <pc:sldMk cId="1973616123" sldId="337"/>
            <ac:spMk id="2" creationId="{A9A07099-2B9D-2F1F-C002-0B7E62EB2BC7}"/>
          </ac:spMkLst>
        </pc:spChg>
        <pc:graphicFrameChg chg="add mod modGraphic">
          <ac:chgData name="Mirjana Radovic" userId="2dc38b1e38d55d25" providerId="LiveId" clId="{E6F535B9-B29D-485C-A9D3-03CD7931325E}" dt="2025-12-09T17:26:27.200" v="589"/>
          <ac:graphicFrameMkLst>
            <pc:docMk/>
            <pc:sldMk cId="1973616123" sldId="337"/>
            <ac:graphicFrameMk id="5" creationId="{46A0C8A1-3BA7-F6EE-FFF9-C42F475A6B55}"/>
          </ac:graphicFrameMkLst>
        </pc:graphicFrameChg>
      </pc:sldChg>
      <pc:sldChg chg="addSp delSp modSp new mod setBg">
        <pc:chgData name="Mirjana Radovic" userId="2dc38b1e38d55d25" providerId="LiveId" clId="{E6F535B9-B29D-485C-A9D3-03CD7931325E}" dt="2025-12-09T17:40:22.109" v="894" actId="26606"/>
        <pc:sldMkLst>
          <pc:docMk/>
          <pc:sldMk cId="2492462316" sldId="338"/>
        </pc:sldMkLst>
        <pc:spChg chg="mod">
          <ac:chgData name="Mirjana Radovic" userId="2dc38b1e38d55d25" providerId="LiveId" clId="{E6F535B9-B29D-485C-A9D3-03CD7931325E}" dt="2025-12-09T17:40:22.109" v="894" actId="26606"/>
          <ac:spMkLst>
            <pc:docMk/>
            <pc:sldMk cId="2492462316" sldId="338"/>
            <ac:spMk id="2" creationId="{856E2F35-DBF0-A2C3-075D-AA5B5913BD65}"/>
          </ac:spMkLst>
        </pc:spChg>
        <pc:spChg chg="add">
          <ac:chgData name="Mirjana Radovic" userId="2dc38b1e38d55d25" providerId="LiveId" clId="{E6F535B9-B29D-485C-A9D3-03CD7931325E}" dt="2025-12-09T17:40:22.109" v="894" actId="26606"/>
          <ac:spMkLst>
            <pc:docMk/>
            <pc:sldMk cId="2492462316" sldId="338"/>
            <ac:spMk id="9" creationId="{94C52C56-BEF2-4E22-8C8E-A7AC96B03A72}"/>
          </ac:spMkLst>
        </pc:spChg>
        <pc:spChg chg="add">
          <ac:chgData name="Mirjana Radovic" userId="2dc38b1e38d55d25" providerId="LiveId" clId="{E6F535B9-B29D-485C-A9D3-03CD7931325E}" dt="2025-12-09T17:40:22.109" v="894" actId="26606"/>
          <ac:spMkLst>
            <pc:docMk/>
            <pc:sldMk cId="2492462316" sldId="338"/>
            <ac:spMk id="11" creationId="{42285737-90EE-47DC-AC80-8AE156B11969}"/>
          </ac:spMkLst>
        </pc:spChg>
        <pc:grpChg chg="add">
          <ac:chgData name="Mirjana Radovic" userId="2dc38b1e38d55d25" providerId="LiveId" clId="{E6F535B9-B29D-485C-A9D3-03CD7931325E}" dt="2025-12-09T17:40:22.109" v="894" actId="26606"/>
          <ac:grpSpMkLst>
            <pc:docMk/>
            <pc:sldMk cId="2492462316" sldId="338"/>
            <ac:grpSpMk id="13" creationId="{B57BDC17-F1B3-455F-BBF1-680AA1F25C06}"/>
          </ac:grpSpMkLst>
        </pc:grpChg>
        <pc:graphicFrameChg chg="add">
          <ac:chgData name="Mirjana Radovic" userId="2dc38b1e38d55d25" providerId="LiveId" clId="{E6F535B9-B29D-485C-A9D3-03CD7931325E}" dt="2025-12-09T17:40:22.109" v="894" actId="26606"/>
          <ac:graphicFrameMkLst>
            <pc:docMk/>
            <pc:sldMk cId="2492462316" sldId="338"/>
            <ac:graphicFrameMk id="5" creationId="{33D1559A-6627-0F8D-D536-788262F24DB6}"/>
          </ac:graphicFrameMkLst>
        </pc:graphicFrameChg>
      </pc:sldChg>
      <pc:sldChg chg="addSp delSp modSp new mod setBg modNotesTx">
        <pc:chgData name="Mirjana Radovic" userId="2dc38b1e38d55d25" providerId="LiveId" clId="{E6F535B9-B29D-485C-A9D3-03CD7931325E}" dt="2025-12-09T17:56:39.433" v="1475" actId="14100"/>
        <pc:sldMkLst>
          <pc:docMk/>
          <pc:sldMk cId="3046841055" sldId="339"/>
        </pc:sldMkLst>
        <pc:spChg chg="mod">
          <ac:chgData name="Mirjana Radovic" userId="2dc38b1e38d55d25" providerId="LiveId" clId="{E6F535B9-B29D-485C-A9D3-03CD7931325E}" dt="2025-12-09T17:50:19.978" v="1342" actId="14100"/>
          <ac:spMkLst>
            <pc:docMk/>
            <pc:sldMk cId="3046841055" sldId="339"/>
            <ac:spMk id="2" creationId="{1964BAC1-DE9E-7B63-EFD1-BA5A2AC16C0D}"/>
          </ac:spMkLst>
        </pc:spChg>
        <pc:spChg chg="add">
          <ac:chgData name="Mirjana Radovic" userId="2dc38b1e38d55d25" providerId="LiveId" clId="{E6F535B9-B29D-485C-A9D3-03CD7931325E}" dt="2025-12-09T17:50:00.132" v="1339" actId="26606"/>
          <ac:spMkLst>
            <pc:docMk/>
            <pc:sldMk cId="3046841055" sldId="339"/>
            <ac:spMk id="8" creationId="{C8643778-7F6C-4E8D-84D1-D5CDB9928191}"/>
          </ac:spMkLst>
        </pc:spChg>
        <pc:spChg chg="add">
          <ac:chgData name="Mirjana Radovic" userId="2dc38b1e38d55d25" providerId="LiveId" clId="{E6F535B9-B29D-485C-A9D3-03CD7931325E}" dt="2025-12-09T17:50:00.132" v="1339" actId="26606"/>
          <ac:spMkLst>
            <pc:docMk/>
            <pc:sldMk cId="3046841055" sldId="339"/>
            <ac:spMk id="10" creationId="{1D22F88D-6907-48AF-B024-346E855E0D96}"/>
          </ac:spMkLst>
        </pc:spChg>
        <pc:grpChg chg="add">
          <ac:chgData name="Mirjana Radovic" userId="2dc38b1e38d55d25" providerId="LiveId" clId="{E6F535B9-B29D-485C-A9D3-03CD7931325E}" dt="2025-12-09T17:50:00.132" v="1339" actId="26606"/>
          <ac:grpSpMkLst>
            <pc:docMk/>
            <pc:sldMk cId="3046841055" sldId="339"/>
            <ac:grpSpMk id="12" creationId="{F3842748-48B5-4DD0-A06A-A31C74024A99}"/>
          </ac:grpSpMkLst>
        </pc:grpChg>
        <pc:graphicFrameChg chg="add mod modGraphic">
          <ac:chgData name="Mirjana Radovic" userId="2dc38b1e38d55d25" providerId="LiveId" clId="{E6F535B9-B29D-485C-A9D3-03CD7931325E}" dt="2025-12-09T17:56:39.433" v="1475" actId="14100"/>
          <ac:graphicFrameMkLst>
            <pc:docMk/>
            <pc:sldMk cId="3046841055" sldId="339"/>
            <ac:graphicFrameMk id="4" creationId="{5E043D4A-310C-D38C-85C0-265DD7A97DC0}"/>
          </ac:graphicFrameMkLst>
        </pc:graphicFrameChg>
      </pc:sldChg>
      <pc:sldChg chg="addSp delSp modSp new mod setBg">
        <pc:chgData name="Mirjana Radovic" userId="2dc38b1e38d55d25" providerId="LiveId" clId="{E6F535B9-B29D-485C-A9D3-03CD7931325E}" dt="2025-12-09T18:05:59.122" v="1996" actId="1038"/>
        <pc:sldMkLst>
          <pc:docMk/>
          <pc:sldMk cId="2547018616" sldId="340"/>
        </pc:sldMkLst>
        <pc:spChg chg="mod">
          <ac:chgData name="Mirjana Radovic" userId="2dc38b1e38d55d25" providerId="LiveId" clId="{E6F535B9-B29D-485C-A9D3-03CD7931325E}" dt="2025-12-09T18:05:59.122" v="1996" actId="1038"/>
          <ac:spMkLst>
            <pc:docMk/>
            <pc:sldMk cId="2547018616" sldId="340"/>
            <ac:spMk id="2" creationId="{A3BF1CA6-E016-A0C5-9BD9-BA5CAB6518CD}"/>
          </ac:spMkLst>
        </pc:spChg>
        <pc:spChg chg="add">
          <ac:chgData name="Mirjana Radovic" userId="2dc38b1e38d55d25" providerId="LiveId" clId="{E6F535B9-B29D-485C-A9D3-03CD7931325E}" dt="2025-12-09T18:04:28.677" v="1975" actId="26606"/>
          <ac:spMkLst>
            <pc:docMk/>
            <pc:sldMk cId="2547018616" sldId="340"/>
            <ac:spMk id="9" creationId="{94C52C56-BEF2-4E22-8C8E-A7AC96B03A72}"/>
          </ac:spMkLst>
        </pc:spChg>
        <pc:spChg chg="add">
          <ac:chgData name="Mirjana Radovic" userId="2dc38b1e38d55d25" providerId="LiveId" clId="{E6F535B9-B29D-485C-A9D3-03CD7931325E}" dt="2025-12-09T18:04:28.677" v="1975" actId="26606"/>
          <ac:spMkLst>
            <pc:docMk/>
            <pc:sldMk cId="2547018616" sldId="340"/>
            <ac:spMk id="11" creationId="{42285737-90EE-47DC-AC80-8AE156B11969}"/>
          </ac:spMkLst>
        </pc:spChg>
        <pc:grpChg chg="add">
          <ac:chgData name="Mirjana Radovic" userId="2dc38b1e38d55d25" providerId="LiveId" clId="{E6F535B9-B29D-485C-A9D3-03CD7931325E}" dt="2025-12-09T18:04:28.677" v="1975" actId="26606"/>
          <ac:grpSpMkLst>
            <pc:docMk/>
            <pc:sldMk cId="2547018616" sldId="340"/>
            <ac:grpSpMk id="13" creationId="{B57BDC17-F1B3-455F-BBF1-680AA1F25C06}"/>
          </ac:grpSpMkLst>
        </pc:grpChg>
        <pc:graphicFrameChg chg="add mod">
          <ac:chgData name="Mirjana Radovic" userId="2dc38b1e38d55d25" providerId="LiveId" clId="{E6F535B9-B29D-485C-A9D3-03CD7931325E}" dt="2025-12-09T18:05:24.243" v="1977" actId="14100"/>
          <ac:graphicFrameMkLst>
            <pc:docMk/>
            <pc:sldMk cId="2547018616" sldId="340"/>
            <ac:graphicFrameMk id="5" creationId="{AE10ECAB-7BF8-7F56-56D1-19338E7D573A}"/>
          </ac:graphicFrameMkLst>
        </pc:graphicFrameChg>
      </pc:sldChg>
      <pc:sldChg chg="modSp add mod modAnim">
        <pc:chgData name="Mirjana Radovic" userId="2dc38b1e38d55d25" providerId="LiveId" clId="{E6F535B9-B29D-485C-A9D3-03CD7931325E}" dt="2025-12-09T18:17:17.035" v="2091" actId="20577"/>
        <pc:sldMkLst>
          <pc:docMk/>
          <pc:sldMk cId="2211583316" sldId="341"/>
        </pc:sldMkLst>
        <pc:spChg chg="mod">
          <ac:chgData name="Mirjana Radovic" userId="2dc38b1e38d55d25" providerId="LiveId" clId="{E6F535B9-B29D-485C-A9D3-03CD7931325E}" dt="2025-12-09T18:17:17.035" v="2091" actId="20577"/>
          <ac:spMkLst>
            <pc:docMk/>
            <pc:sldMk cId="2211583316" sldId="341"/>
            <ac:spMk id="2" creationId="{B29B0FF1-A464-EB5B-80F2-A1975C0A58AB}"/>
          </ac:spMkLst>
        </pc:spChg>
      </pc:sldChg>
      <pc:sldChg chg="addSp delSp modSp new mod">
        <pc:chgData name="Mirjana Radovic" userId="2dc38b1e38d55d25" providerId="LiveId" clId="{E6F535B9-B29D-485C-A9D3-03CD7931325E}" dt="2025-12-09T18:29:49.667" v="2162" actId="14100"/>
        <pc:sldMkLst>
          <pc:docMk/>
          <pc:sldMk cId="1749661910" sldId="342"/>
        </pc:sldMkLst>
        <pc:spChg chg="add mod">
          <ac:chgData name="Mirjana Radovic" userId="2dc38b1e38d55d25" providerId="LiveId" clId="{E6F535B9-B29D-485C-A9D3-03CD7931325E}" dt="2025-12-09T18:29:49.667" v="2162" actId="14100"/>
          <ac:spMkLst>
            <pc:docMk/>
            <pc:sldMk cId="1749661910" sldId="342"/>
            <ac:spMk id="2" creationId="{86BE0779-48DF-CD6B-1CC1-699ED926446E}"/>
          </ac:spMkLst>
        </pc:spChg>
        <pc:spChg chg="add mod">
          <ac:chgData name="Mirjana Radovic" userId="2dc38b1e38d55d25" providerId="LiveId" clId="{E6F535B9-B29D-485C-A9D3-03CD7931325E}" dt="2025-12-09T18:29:49.667" v="2162" actId="14100"/>
          <ac:spMkLst>
            <pc:docMk/>
            <pc:sldMk cId="1749661910" sldId="342"/>
            <ac:spMk id="3" creationId="{442D84DE-8315-06B2-E5E5-4FE1430B3CF0}"/>
          </ac:spMkLst>
        </pc:spChg>
        <pc:spChg chg="add mod">
          <ac:chgData name="Mirjana Radovic" userId="2dc38b1e38d55d25" providerId="LiveId" clId="{E6F535B9-B29D-485C-A9D3-03CD7931325E}" dt="2025-12-09T18:29:49.667" v="2162" actId="14100"/>
          <ac:spMkLst>
            <pc:docMk/>
            <pc:sldMk cId="1749661910" sldId="342"/>
            <ac:spMk id="6" creationId="{9686B8BE-E7ED-5FCE-3DC6-AAB41FA4029E}"/>
          </ac:spMkLst>
        </pc:spChg>
        <pc:spChg chg="add mod">
          <ac:chgData name="Mirjana Radovic" userId="2dc38b1e38d55d25" providerId="LiveId" clId="{E6F535B9-B29D-485C-A9D3-03CD7931325E}" dt="2025-12-09T18:29:49.667" v="2162" actId="14100"/>
          <ac:spMkLst>
            <pc:docMk/>
            <pc:sldMk cId="1749661910" sldId="342"/>
            <ac:spMk id="7" creationId="{2E64CBCA-C411-1537-C70A-0C9593373D2B}"/>
          </ac:spMkLst>
        </pc:spChg>
        <pc:spChg chg="add mod">
          <ac:chgData name="Mirjana Radovic" userId="2dc38b1e38d55d25" providerId="LiveId" clId="{E6F535B9-B29D-485C-A9D3-03CD7931325E}" dt="2025-12-09T18:29:49.667" v="2162" actId="14100"/>
          <ac:spMkLst>
            <pc:docMk/>
            <pc:sldMk cId="1749661910" sldId="342"/>
            <ac:spMk id="9" creationId="{696C43E0-F9EA-4A88-9371-E2C1A6677D74}"/>
          </ac:spMkLst>
        </pc:spChg>
        <pc:spChg chg="add mod">
          <ac:chgData name="Mirjana Radovic" userId="2dc38b1e38d55d25" providerId="LiveId" clId="{E6F535B9-B29D-485C-A9D3-03CD7931325E}" dt="2025-12-09T18:29:49.667" v="2162" actId="14100"/>
          <ac:spMkLst>
            <pc:docMk/>
            <pc:sldMk cId="1749661910" sldId="342"/>
            <ac:spMk id="11" creationId="{7E7AE3EA-5FC4-D999-EDE5-402863117F2D}"/>
          </ac:spMkLst>
        </pc:spChg>
        <pc:spChg chg="add mod">
          <ac:chgData name="Mirjana Radovic" userId="2dc38b1e38d55d25" providerId="LiveId" clId="{E6F535B9-B29D-485C-A9D3-03CD7931325E}" dt="2025-12-09T18:29:49.667" v="2162" actId="14100"/>
          <ac:spMkLst>
            <pc:docMk/>
            <pc:sldMk cId="1749661910" sldId="342"/>
            <ac:spMk id="12" creationId="{FFF7D386-755D-0694-6920-44DF20D86C42}"/>
          </ac:spMkLst>
        </pc:spChg>
        <pc:picChg chg="mod">
          <ac:chgData name="Mirjana Radovic" userId="2dc38b1e38d55d25" providerId="LiveId" clId="{E6F535B9-B29D-485C-A9D3-03CD7931325E}" dt="2025-12-09T18:29:49.667" v="2162" actId="14100"/>
          <ac:picMkLst>
            <pc:docMk/>
            <pc:sldMk cId="1749661910" sldId="342"/>
            <ac:picMk id="8" creationId="{17C549B8-3540-029A-4015-FB5C2CA48C24}"/>
          </ac:picMkLst>
        </pc:picChg>
        <pc:picChg chg="mod">
          <ac:chgData name="Mirjana Radovic" userId="2dc38b1e38d55d25" providerId="LiveId" clId="{E6F535B9-B29D-485C-A9D3-03CD7931325E}" dt="2025-12-09T18:29:49.667" v="2162" actId="14100"/>
          <ac:picMkLst>
            <pc:docMk/>
            <pc:sldMk cId="1749661910" sldId="342"/>
            <ac:picMk id="10" creationId="{B2B10CA7-2213-9C15-A624-4393B700E4A4}"/>
          </ac:picMkLst>
        </pc:picChg>
        <pc:cxnChg chg="mod">
          <ac:chgData name="Mirjana Radovic" userId="2dc38b1e38d55d25" providerId="LiveId" clId="{E6F535B9-B29D-485C-A9D3-03CD7931325E}" dt="2025-12-09T18:29:49.667" v="2162" actId="14100"/>
          <ac:cxnSpMkLst>
            <pc:docMk/>
            <pc:sldMk cId="1749661910" sldId="342"/>
            <ac:cxnSpMk id="4" creationId="{ACC1FE53-4BD3-EE5E-4782-37FD558DBE4B}"/>
          </ac:cxnSpMkLst>
        </pc:cxnChg>
      </pc:sldChg>
      <pc:sldChg chg="addSp delSp modSp add mod setBg delDesignElem">
        <pc:chgData name="Mirjana Radovic" userId="2dc38b1e38d55d25" providerId="LiveId" clId="{E6F535B9-B29D-485C-A9D3-03CD7931325E}" dt="2025-12-09T18:49:02.366" v="2170" actId="1076"/>
        <pc:sldMkLst>
          <pc:docMk/>
          <pc:sldMk cId="2793588223" sldId="343"/>
        </pc:sldMkLst>
        <pc:spChg chg="mod">
          <ac:chgData name="Mirjana Radovic" userId="2dc38b1e38d55d25" providerId="LiveId" clId="{E6F535B9-B29D-485C-A9D3-03CD7931325E}" dt="2025-12-09T18:49:02.366" v="2170" actId="1076"/>
          <ac:spMkLst>
            <pc:docMk/>
            <pc:sldMk cId="2793588223" sldId="343"/>
            <ac:spMk id="2" creationId="{E6560E9D-CE85-0BF6-BC65-8F96E261BACE}"/>
          </ac:spMkLst>
        </pc:spChg>
        <pc:spChg chg="add">
          <ac:chgData name="Mirjana Radovic" userId="2dc38b1e38d55d25" providerId="LiveId" clId="{E6F535B9-B29D-485C-A9D3-03CD7931325E}" dt="2025-12-09T18:48:44.569" v="2165" actId="26606"/>
          <ac:spMkLst>
            <pc:docMk/>
            <pc:sldMk cId="2793588223" sldId="343"/>
            <ac:spMk id="17" creationId="{6AD30037-67ED-4367-9BE0-45787510BF13}"/>
          </ac:spMkLst>
        </pc:spChg>
        <pc:grpChg chg="add">
          <ac:chgData name="Mirjana Radovic" userId="2dc38b1e38d55d25" providerId="LiveId" clId="{E6F535B9-B29D-485C-A9D3-03CD7931325E}" dt="2025-12-09T18:48:44.569" v="2165" actId="26606"/>
          <ac:grpSpMkLst>
            <pc:docMk/>
            <pc:sldMk cId="2793588223" sldId="343"/>
            <ac:grpSpMk id="19" creationId="{50841A4E-5BC1-44B4-83CF-D524E8AEAD64}"/>
          </ac:grpSpMkLst>
        </pc:grpChg>
        <pc:graphicFrameChg chg="mod modGraphic">
          <ac:chgData name="Mirjana Radovic" userId="2dc38b1e38d55d25" providerId="LiveId" clId="{E6F535B9-B29D-485C-A9D3-03CD7931325E}" dt="2025-12-09T18:48:58.152" v="2169" actId="14100"/>
          <ac:graphicFrameMkLst>
            <pc:docMk/>
            <pc:sldMk cId="2793588223" sldId="343"/>
            <ac:graphicFrameMk id="12" creationId="{1C2F5262-777C-07C9-47AD-03A6E4FA2FE2}"/>
          </ac:graphicFrameMkLst>
        </pc:graphicFrameChg>
        <pc:picChg chg="mod ord">
          <ac:chgData name="Mirjana Radovic" userId="2dc38b1e38d55d25" providerId="LiveId" clId="{E6F535B9-B29D-485C-A9D3-03CD7931325E}" dt="2025-12-09T18:48:44.569" v="2165" actId="26606"/>
          <ac:picMkLst>
            <pc:docMk/>
            <pc:sldMk cId="2793588223" sldId="343"/>
            <ac:picMk id="5" creationId="{9C687CC5-FDCA-281B-8093-6F078E110535}"/>
          </ac:picMkLst>
        </pc:picChg>
      </pc:sldChg>
      <pc:sldChg chg="modSp add mod">
        <pc:chgData name="Mirjana Radovic" userId="2dc38b1e38d55d25" providerId="LiveId" clId="{E6F535B9-B29D-485C-A9D3-03CD7931325E}" dt="2025-12-09T19:00:18.765" v="2201" actId="403"/>
        <pc:sldMkLst>
          <pc:docMk/>
          <pc:sldMk cId="1677401157" sldId="344"/>
        </pc:sldMkLst>
        <pc:spChg chg="mod">
          <ac:chgData name="Mirjana Radovic" userId="2dc38b1e38d55d25" providerId="LiveId" clId="{E6F535B9-B29D-485C-A9D3-03CD7931325E}" dt="2025-12-09T18:59:36.267" v="2199" actId="2711"/>
          <ac:spMkLst>
            <pc:docMk/>
            <pc:sldMk cId="1677401157" sldId="344"/>
            <ac:spMk id="2" creationId="{4BD46675-B57F-06BD-A142-A4E1EA7C5D9B}"/>
          </ac:spMkLst>
        </pc:spChg>
        <pc:spChg chg="mod">
          <ac:chgData name="Mirjana Radovic" userId="2dc38b1e38d55d25" providerId="LiveId" clId="{E6F535B9-B29D-485C-A9D3-03CD7931325E}" dt="2025-12-09T19:00:18.765" v="2201" actId="403"/>
          <ac:spMkLst>
            <pc:docMk/>
            <pc:sldMk cId="1677401157" sldId="344"/>
            <ac:spMk id="3" creationId="{276021DD-9157-3CB5-9A04-E3ED5F5DF2EA}"/>
          </ac:spMkLst>
        </pc:spChg>
      </pc:sldChg>
      <pc:sldChg chg="addSp delSp modSp add mod setBg">
        <pc:chgData name="Mirjana Radovic" userId="2dc38b1e38d55d25" providerId="LiveId" clId="{E6F535B9-B29D-485C-A9D3-03CD7931325E}" dt="2025-12-09T19:07:44.872" v="3074" actId="14100"/>
        <pc:sldMkLst>
          <pc:docMk/>
          <pc:sldMk cId="3977708896" sldId="345"/>
        </pc:sldMkLst>
        <pc:spChg chg="mod">
          <ac:chgData name="Mirjana Radovic" userId="2dc38b1e38d55d25" providerId="LiveId" clId="{E6F535B9-B29D-485C-A9D3-03CD7931325E}" dt="2025-12-09T19:07:41.275" v="3073" actId="26606"/>
          <ac:spMkLst>
            <pc:docMk/>
            <pc:sldMk cId="3977708896" sldId="345"/>
            <ac:spMk id="2" creationId="{BA0C73F7-B259-D5F4-B5E2-3F0EE811A26F}"/>
          </ac:spMkLst>
        </pc:spChg>
        <pc:spChg chg="add">
          <ac:chgData name="Mirjana Radovic" userId="2dc38b1e38d55d25" providerId="LiveId" clId="{E6F535B9-B29D-485C-A9D3-03CD7931325E}" dt="2025-12-09T19:07:41.275" v="3073" actId="26606"/>
          <ac:spMkLst>
            <pc:docMk/>
            <pc:sldMk cId="3977708896" sldId="345"/>
            <ac:spMk id="9" creationId="{94C52C56-BEF2-4E22-8C8E-A7AC96B03A72}"/>
          </ac:spMkLst>
        </pc:spChg>
        <pc:spChg chg="add">
          <ac:chgData name="Mirjana Radovic" userId="2dc38b1e38d55d25" providerId="LiveId" clId="{E6F535B9-B29D-485C-A9D3-03CD7931325E}" dt="2025-12-09T19:07:41.275" v="3073" actId="26606"/>
          <ac:spMkLst>
            <pc:docMk/>
            <pc:sldMk cId="3977708896" sldId="345"/>
            <ac:spMk id="11" creationId="{42285737-90EE-47DC-AC80-8AE156B11969}"/>
          </ac:spMkLst>
        </pc:spChg>
        <pc:grpChg chg="add">
          <ac:chgData name="Mirjana Radovic" userId="2dc38b1e38d55d25" providerId="LiveId" clId="{E6F535B9-B29D-485C-A9D3-03CD7931325E}" dt="2025-12-09T19:07:41.275" v="3073" actId="26606"/>
          <ac:grpSpMkLst>
            <pc:docMk/>
            <pc:sldMk cId="3977708896" sldId="345"/>
            <ac:grpSpMk id="13" creationId="{B57BDC17-F1B3-455F-BBF1-680AA1F25C06}"/>
          </ac:grpSpMkLst>
        </pc:grpChg>
        <pc:graphicFrameChg chg="add mod">
          <ac:chgData name="Mirjana Radovic" userId="2dc38b1e38d55d25" providerId="LiveId" clId="{E6F535B9-B29D-485C-A9D3-03CD7931325E}" dt="2025-12-09T19:07:44.872" v="3074" actId="14100"/>
          <ac:graphicFrameMkLst>
            <pc:docMk/>
            <pc:sldMk cId="3977708896" sldId="345"/>
            <ac:graphicFrameMk id="7" creationId="{12C21B9A-879B-1350-D134-A7537A2EBABB}"/>
          </ac:graphicFrameMkLst>
        </pc:graphicFrameChg>
      </pc:sldChg>
      <pc:sldChg chg="modSp add mod">
        <pc:chgData name="Mirjana Radovic" userId="2dc38b1e38d55d25" providerId="LiveId" clId="{E6F535B9-B29D-485C-A9D3-03CD7931325E}" dt="2025-12-09T19:08:37.627" v="3107" actId="27636"/>
        <pc:sldMkLst>
          <pc:docMk/>
          <pc:sldMk cId="4289721259" sldId="346"/>
        </pc:sldMkLst>
        <pc:spChg chg="mod">
          <ac:chgData name="Mirjana Radovic" userId="2dc38b1e38d55d25" providerId="LiveId" clId="{E6F535B9-B29D-485C-A9D3-03CD7931325E}" dt="2025-12-09T19:08:37.627" v="3107" actId="27636"/>
          <ac:spMkLst>
            <pc:docMk/>
            <pc:sldMk cId="4289721259" sldId="346"/>
            <ac:spMk id="2" creationId="{A03E9774-6B66-E797-8828-37A8C8DB922B}"/>
          </ac:spMkLst>
        </pc:spChg>
      </pc:sldChg>
      <pc:sldChg chg="modSp add mod">
        <pc:chgData name="Mirjana Radovic" userId="2dc38b1e38d55d25" providerId="LiveId" clId="{E6F535B9-B29D-485C-A9D3-03CD7931325E}" dt="2025-12-09T19:12:46.354" v="3160" actId="20577"/>
        <pc:sldMkLst>
          <pc:docMk/>
          <pc:sldMk cId="3021007043" sldId="350"/>
        </pc:sldMkLst>
        <pc:spChg chg="mod">
          <ac:chgData name="Mirjana Radovic" userId="2dc38b1e38d55d25" providerId="LiveId" clId="{E6F535B9-B29D-485C-A9D3-03CD7931325E}" dt="2025-12-09T19:12:46.354" v="3160" actId="20577"/>
          <ac:spMkLst>
            <pc:docMk/>
            <pc:sldMk cId="3021007043" sldId="350"/>
            <ac:spMk id="2" creationId="{581B9024-6997-77A7-3A33-CA829D049792}"/>
          </ac:spMkLst>
        </pc:spChg>
      </pc:sldChg>
      <pc:sldChg chg="modSp add mod">
        <pc:chgData name="Mirjana Radovic" userId="2dc38b1e38d55d25" providerId="LiveId" clId="{E6F535B9-B29D-485C-A9D3-03CD7931325E}" dt="2025-12-09T19:13:57.131" v="3179" actId="20577"/>
        <pc:sldMkLst>
          <pc:docMk/>
          <pc:sldMk cId="1359755384" sldId="351"/>
        </pc:sldMkLst>
        <pc:spChg chg="mod">
          <ac:chgData name="Mirjana Radovic" userId="2dc38b1e38d55d25" providerId="LiveId" clId="{E6F535B9-B29D-485C-A9D3-03CD7931325E}" dt="2025-12-09T19:13:57.131" v="3179" actId="20577"/>
          <ac:spMkLst>
            <pc:docMk/>
            <pc:sldMk cId="1359755384" sldId="351"/>
            <ac:spMk id="2" creationId="{3E4693B3-611E-F4E8-530B-03218F3D1579}"/>
          </ac:spMkLst>
        </pc:spChg>
      </pc:sldChg>
      <pc:sldChg chg="modSp add mod">
        <pc:chgData name="Mirjana Radovic" userId="2dc38b1e38d55d25" providerId="LiveId" clId="{E6F535B9-B29D-485C-A9D3-03CD7931325E}" dt="2025-12-09T19:14:17.695" v="3199" actId="14100"/>
        <pc:sldMkLst>
          <pc:docMk/>
          <pc:sldMk cId="2467301176" sldId="352"/>
        </pc:sldMkLst>
        <pc:spChg chg="mod">
          <ac:chgData name="Mirjana Radovic" userId="2dc38b1e38d55d25" providerId="LiveId" clId="{E6F535B9-B29D-485C-A9D3-03CD7931325E}" dt="2025-12-09T19:14:17.695" v="3199" actId="14100"/>
          <ac:spMkLst>
            <pc:docMk/>
            <pc:sldMk cId="2467301176" sldId="352"/>
            <ac:spMk id="2" creationId="{2653BDA6-0A5A-9015-E576-38F7761F3DB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EE3D2D-5084-4AAF-964C-4B3B7218DFD0}" type="doc">
      <dgm:prSet loTypeId="urn:microsoft.com/office/officeart/2005/8/layout/orgChart1" loCatId="hierarchy" qsTypeId="urn:microsoft.com/office/officeart/2005/8/quickstyle/3d4" qsCatId="3D" csTypeId="urn:microsoft.com/office/officeart/2005/8/colors/accent1_2" csCatId="accent1" phldr="1"/>
      <dgm:spPr/>
      <dgm:t>
        <a:bodyPr/>
        <a:lstStyle/>
        <a:p>
          <a:endParaRPr lang="en-US"/>
        </a:p>
      </dgm:t>
    </dgm:pt>
    <dgm:pt modelId="{3CA85E8C-8FF9-4D9D-8145-5D881360AFFC}">
      <dgm:prSet phldrT="[Text]"/>
      <dgm:spPr/>
      <dgm:t>
        <a:bodyPr/>
        <a:lstStyle/>
        <a:p>
          <a:r>
            <a:rPr lang="sr-Latn-RS" dirty="0"/>
            <a:t>DIGITALNA IMOVINA</a:t>
          </a:r>
          <a:endParaRPr lang="en-US" dirty="0"/>
        </a:p>
      </dgm:t>
    </dgm:pt>
    <dgm:pt modelId="{2F2B11D9-858C-4728-B90C-13D64A082511}" type="parTrans" cxnId="{97F3D136-DA9F-4440-98F4-FA1D65EEF2B8}">
      <dgm:prSet/>
      <dgm:spPr/>
      <dgm:t>
        <a:bodyPr/>
        <a:lstStyle/>
        <a:p>
          <a:endParaRPr lang="en-US"/>
        </a:p>
      </dgm:t>
    </dgm:pt>
    <dgm:pt modelId="{99552544-7EF4-4A7C-8FC7-37A852D7D3A3}" type="sibTrans" cxnId="{97F3D136-DA9F-4440-98F4-FA1D65EEF2B8}">
      <dgm:prSet/>
      <dgm:spPr/>
      <dgm:t>
        <a:bodyPr/>
        <a:lstStyle/>
        <a:p>
          <a:endParaRPr lang="en-US"/>
        </a:p>
      </dgm:t>
    </dgm:pt>
    <dgm:pt modelId="{E7D3227B-72DA-4170-BAD1-AE8471FAA9E5}">
      <dgm:prSet phldrT="[Text]"/>
      <dgm:spPr>
        <a:solidFill>
          <a:schemeClr val="accent4">
            <a:lumMod val="75000"/>
          </a:schemeClr>
        </a:solidFill>
      </dgm:spPr>
      <dgm:t>
        <a:bodyPr/>
        <a:lstStyle/>
        <a:p>
          <a:r>
            <a:rPr lang="sr-Latn-RS" dirty="0"/>
            <a:t>DIGITALNI TOKENI</a:t>
          </a:r>
          <a:endParaRPr lang="en-US" dirty="0"/>
        </a:p>
      </dgm:t>
    </dgm:pt>
    <dgm:pt modelId="{6D442DE5-C0A8-4E54-8551-2B701C87D2E7}" type="parTrans" cxnId="{BDBF6241-CE41-465F-ACDD-7D62EA1432A6}">
      <dgm:prSet/>
      <dgm:spPr/>
      <dgm:t>
        <a:bodyPr/>
        <a:lstStyle/>
        <a:p>
          <a:endParaRPr lang="en-US"/>
        </a:p>
      </dgm:t>
    </dgm:pt>
    <dgm:pt modelId="{E8241DAE-4E1D-40C1-AF6C-538EF73B2970}" type="sibTrans" cxnId="{BDBF6241-CE41-465F-ACDD-7D62EA1432A6}">
      <dgm:prSet/>
      <dgm:spPr/>
      <dgm:t>
        <a:bodyPr/>
        <a:lstStyle/>
        <a:p>
          <a:endParaRPr lang="en-US"/>
        </a:p>
      </dgm:t>
    </dgm:pt>
    <dgm:pt modelId="{910DCEED-F0CF-43B1-9947-F434997F2E9D}">
      <dgm:prSet phldrT="[Text]"/>
      <dgm:spPr>
        <a:solidFill>
          <a:schemeClr val="accent2">
            <a:lumMod val="75000"/>
          </a:schemeClr>
        </a:solidFill>
      </dgm:spPr>
      <dgm:t>
        <a:bodyPr/>
        <a:lstStyle/>
        <a:p>
          <a:r>
            <a:rPr lang="sr-Latn-RS" dirty="0"/>
            <a:t>VIRTUELNE VALUTE</a:t>
          </a:r>
          <a:endParaRPr lang="en-US" dirty="0"/>
        </a:p>
      </dgm:t>
    </dgm:pt>
    <dgm:pt modelId="{DF3EEB79-9F59-42BD-95E0-E9B353F2BBC9}" type="parTrans" cxnId="{74F4FB99-7983-49C8-98A7-6C4BD378F9B3}">
      <dgm:prSet/>
      <dgm:spPr/>
      <dgm:t>
        <a:bodyPr/>
        <a:lstStyle/>
        <a:p>
          <a:endParaRPr lang="en-US"/>
        </a:p>
      </dgm:t>
    </dgm:pt>
    <dgm:pt modelId="{21235E1E-6473-4AA5-9D94-835D2B16379E}" type="sibTrans" cxnId="{74F4FB99-7983-49C8-98A7-6C4BD378F9B3}">
      <dgm:prSet/>
      <dgm:spPr/>
      <dgm:t>
        <a:bodyPr/>
        <a:lstStyle/>
        <a:p>
          <a:endParaRPr lang="en-US"/>
        </a:p>
      </dgm:t>
    </dgm:pt>
    <dgm:pt modelId="{C57D8916-EF4E-47C6-AEB5-0D41FFCD69B5}" type="pres">
      <dgm:prSet presAssocID="{CEEE3D2D-5084-4AAF-964C-4B3B7218DFD0}" presName="hierChild1" presStyleCnt="0">
        <dgm:presLayoutVars>
          <dgm:orgChart val="1"/>
          <dgm:chPref val="1"/>
          <dgm:dir/>
          <dgm:animOne val="branch"/>
          <dgm:animLvl val="lvl"/>
          <dgm:resizeHandles/>
        </dgm:presLayoutVars>
      </dgm:prSet>
      <dgm:spPr/>
    </dgm:pt>
    <dgm:pt modelId="{B43F10F1-D910-4EC5-9E35-E992443F217A}" type="pres">
      <dgm:prSet presAssocID="{3CA85E8C-8FF9-4D9D-8145-5D881360AFFC}" presName="hierRoot1" presStyleCnt="0">
        <dgm:presLayoutVars>
          <dgm:hierBranch val="init"/>
        </dgm:presLayoutVars>
      </dgm:prSet>
      <dgm:spPr/>
    </dgm:pt>
    <dgm:pt modelId="{A8621AC4-FCF6-4495-86F3-72967FF5D017}" type="pres">
      <dgm:prSet presAssocID="{3CA85E8C-8FF9-4D9D-8145-5D881360AFFC}" presName="rootComposite1" presStyleCnt="0"/>
      <dgm:spPr/>
    </dgm:pt>
    <dgm:pt modelId="{E605A961-BBF1-44CD-B1F5-678AF6DDA897}" type="pres">
      <dgm:prSet presAssocID="{3CA85E8C-8FF9-4D9D-8145-5D881360AFFC}" presName="rootText1" presStyleLbl="node0" presStyleIdx="0" presStyleCnt="1" custScaleX="116127">
        <dgm:presLayoutVars>
          <dgm:chPref val="3"/>
        </dgm:presLayoutVars>
      </dgm:prSet>
      <dgm:spPr/>
    </dgm:pt>
    <dgm:pt modelId="{F480734F-D89B-400C-99C9-F214877F0E03}" type="pres">
      <dgm:prSet presAssocID="{3CA85E8C-8FF9-4D9D-8145-5D881360AFFC}" presName="rootConnector1" presStyleLbl="node1" presStyleIdx="0" presStyleCnt="0"/>
      <dgm:spPr/>
    </dgm:pt>
    <dgm:pt modelId="{845F0566-8B78-49D7-9CEA-DEE4541033DD}" type="pres">
      <dgm:prSet presAssocID="{3CA85E8C-8FF9-4D9D-8145-5D881360AFFC}" presName="hierChild2" presStyleCnt="0"/>
      <dgm:spPr/>
    </dgm:pt>
    <dgm:pt modelId="{E71DBA53-6D60-4CFD-9DA1-53AB71ED6712}" type="pres">
      <dgm:prSet presAssocID="{DF3EEB79-9F59-42BD-95E0-E9B353F2BBC9}" presName="Name37" presStyleLbl="parChTrans1D2" presStyleIdx="0" presStyleCnt="2"/>
      <dgm:spPr/>
    </dgm:pt>
    <dgm:pt modelId="{CD968E3B-405E-4C0F-848B-668633372656}" type="pres">
      <dgm:prSet presAssocID="{910DCEED-F0CF-43B1-9947-F434997F2E9D}" presName="hierRoot2" presStyleCnt="0">
        <dgm:presLayoutVars>
          <dgm:hierBranch val="init"/>
        </dgm:presLayoutVars>
      </dgm:prSet>
      <dgm:spPr/>
    </dgm:pt>
    <dgm:pt modelId="{A27335EE-1395-4746-8B76-F35AB7CA9D26}" type="pres">
      <dgm:prSet presAssocID="{910DCEED-F0CF-43B1-9947-F434997F2E9D}" presName="rootComposite" presStyleCnt="0"/>
      <dgm:spPr/>
    </dgm:pt>
    <dgm:pt modelId="{79E1F1FE-F5BF-40F7-AF29-520DF54150FA}" type="pres">
      <dgm:prSet presAssocID="{910DCEED-F0CF-43B1-9947-F434997F2E9D}" presName="rootText" presStyleLbl="node2" presStyleIdx="0" presStyleCnt="2" custScaleX="116327">
        <dgm:presLayoutVars>
          <dgm:chPref val="3"/>
        </dgm:presLayoutVars>
      </dgm:prSet>
      <dgm:spPr/>
    </dgm:pt>
    <dgm:pt modelId="{72701700-FE47-460F-B200-64847F70ACA6}" type="pres">
      <dgm:prSet presAssocID="{910DCEED-F0CF-43B1-9947-F434997F2E9D}" presName="rootConnector" presStyleLbl="node2" presStyleIdx="0" presStyleCnt="2"/>
      <dgm:spPr/>
    </dgm:pt>
    <dgm:pt modelId="{5B0F7760-ECDF-47C5-9062-800E41695239}" type="pres">
      <dgm:prSet presAssocID="{910DCEED-F0CF-43B1-9947-F434997F2E9D}" presName="hierChild4" presStyleCnt="0"/>
      <dgm:spPr/>
    </dgm:pt>
    <dgm:pt modelId="{7D12A723-06C2-4C46-B8A6-37ABE60A1DC0}" type="pres">
      <dgm:prSet presAssocID="{910DCEED-F0CF-43B1-9947-F434997F2E9D}" presName="hierChild5" presStyleCnt="0"/>
      <dgm:spPr/>
    </dgm:pt>
    <dgm:pt modelId="{F7E0BC40-A092-4E0B-9ED4-0FDE6BE99901}" type="pres">
      <dgm:prSet presAssocID="{6D442DE5-C0A8-4E54-8551-2B701C87D2E7}" presName="Name37" presStyleLbl="parChTrans1D2" presStyleIdx="1" presStyleCnt="2"/>
      <dgm:spPr/>
    </dgm:pt>
    <dgm:pt modelId="{D2EA3978-1AC3-497B-85F2-0349A7D4B21A}" type="pres">
      <dgm:prSet presAssocID="{E7D3227B-72DA-4170-BAD1-AE8471FAA9E5}" presName="hierRoot2" presStyleCnt="0">
        <dgm:presLayoutVars>
          <dgm:hierBranch val="init"/>
        </dgm:presLayoutVars>
      </dgm:prSet>
      <dgm:spPr/>
    </dgm:pt>
    <dgm:pt modelId="{426D3563-DD59-430C-8F91-E52607178C27}" type="pres">
      <dgm:prSet presAssocID="{E7D3227B-72DA-4170-BAD1-AE8471FAA9E5}" presName="rootComposite" presStyleCnt="0"/>
      <dgm:spPr/>
    </dgm:pt>
    <dgm:pt modelId="{E72A6B41-7763-43CD-AB2E-021350218C68}" type="pres">
      <dgm:prSet presAssocID="{E7D3227B-72DA-4170-BAD1-AE8471FAA9E5}" presName="rootText" presStyleLbl="node2" presStyleIdx="1" presStyleCnt="2" custScaleX="110231">
        <dgm:presLayoutVars>
          <dgm:chPref val="3"/>
        </dgm:presLayoutVars>
      </dgm:prSet>
      <dgm:spPr/>
    </dgm:pt>
    <dgm:pt modelId="{6744F480-BE38-44AD-BD77-C94297594BE7}" type="pres">
      <dgm:prSet presAssocID="{E7D3227B-72DA-4170-BAD1-AE8471FAA9E5}" presName="rootConnector" presStyleLbl="node2" presStyleIdx="1" presStyleCnt="2"/>
      <dgm:spPr/>
    </dgm:pt>
    <dgm:pt modelId="{429087D1-53EA-49F0-B52F-A0DCDE9770AC}" type="pres">
      <dgm:prSet presAssocID="{E7D3227B-72DA-4170-BAD1-AE8471FAA9E5}" presName="hierChild4" presStyleCnt="0"/>
      <dgm:spPr/>
    </dgm:pt>
    <dgm:pt modelId="{F85D4B58-758A-4329-8C2A-DF63BD17D896}" type="pres">
      <dgm:prSet presAssocID="{E7D3227B-72DA-4170-BAD1-AE8471FAA9E5}" presName="hierChild5" presStyleCnt="0"/>
      <dgm:spPr/>
    </dgm:pt>
    <dgm:pt modelId="{CD7E8641-7F85-4236-A647-23025950BCE1}" type="pres">
      <dgm:prSet presAssocID="{3CA85E8C-8FF9-4D9D-8145-5D881360AFFC}" presName="hierChild3" presStyleCnt="0"/>
      <dgm:spPr/>
    </dgm:pt>
  </dgm:ptLst>
  <dgm:cxnLst>
    <dgm:cxn modelId="{80BCD103-71D5-4DCB-8BEB-66FA7DAF2E2D}" type="presOf" srcId="{3CA85E8C-8FF9-4D9D-8145-5D881360AFFC}" destId="{E605A961-BBF1-44CD-B1F5-678AF6DDA897}" srcOrd="0" destOrd="0" presId="urn:microsoft.com/office/officeart/2005/8/layout/orgChart1"/>
    <dgm:cxn modelId="{898FB71C-FC4B-4CA8-A746-1E18AE6DF526}" type="presOf" srcId="{910DCEED-F0CF-43B1-9947-F434997F2E9D}" destId="{72701700-FE47-460F-B200-64847F70ACA6}" srcOrd="1" destOrd="0" presId="urn:microsoft.com/office/officeart/2005/8/layout/orgChart1"/>
    <dgm:cxn modelId="{AC52AB2B-D584-45D7-89D7-0CB856744F6E}" type="presOf" srcId="{CEEE3D2D-5084-4AAF-964C-4B3B7218DFD0}" destId="{C57D8916-EF4E-47C6-AEB5-0D41FFCD69B5}" srcOrd="0" destOrd="0" presId="urn:microsoft.com/office/officeart/2005/8/layout/orgChart1"/>
    <dgm:cxn modelId="{97F3D136-DA9F-4440-98F4-FA1D65EEF2B8}" srcId="{CEEE3D2D-5084-4AAF-964C-4B3B7218DFD0}" destId="{3CA85E8C-8FF9-4D9D-8145-5D881360AFFC}" srcOrd="0" destOrd="0" parTransId="{2F2B11D9-858C-4728-B90C-13D64A082511}" sibTransId="{99552544-7EF4-4A7C-8FC7-37A852D7D3A3}"/>
    <dgm:cxn modelId="{BDBF6241-CE41-465F-ACDD-7D62EA1432A6}" srcId="{3CA85E8C-8FF9-4D9D-8145-5D881360AFFC}" destId="{E7D3227B-72DA-4170-BAD1-AE8471FAA9E5}" srcOrd="1" destOrd="0" parTransId="{6D442DE5-C0A8-4E54-8551-2B701C87D2E7}" sibTransId="{E8241DAE-4E1D-40C1-AF6C-538EF73B2970}"/>
    <dgm:cxn modelId="{42CEB66F-8255-49E5-896F-116CD62215AD}" type="presOf" srcId="{6D442DE5-C0A8-4E54-8551-2B701C87D2E7}" destId="{F7E0BC40-A092-4E0B-9ED4-0FDE6BE99901}" srcOrd="0" destOrd="0" presId="urn:microsoft.com/office/officeart/2005/8/layout/orgChart1"/>
    <dgm:cxn modelId="{EFAE2873-61FF-4B4B-A94F-92219B998A0D}" type="presOf" srcId="{E7D3227B-72DA-4170-BAD1-AE8471FAA9E5}" destId="{6744F480-BE38-44AD-BD77-C94297594BE7}" srcOrd="1" destOrd="0" presId="urn:microsoft.com/office/officeart/2005/8/layout/orgChart1"/>
    <dgm:cxn modelId="{34F60081-3B0C-4221-A661-2AC53A091C65}" type="presOf" srcId="{3CA85E8C-8FF9-4D9D-8145-5D881360AFFC}" destId="{F480734F-D89B-400C-99C9-F214877F0E03}" srcOrd="1" destOrd="0" presId="urn:microsoft.com/office/officeart/2005/8/layout/orgChart1"/>
    <dgm:cxn modelId="{21A1D994-1A6D-4B12-84CE-36BD0A9A92AF}" type="presOf" srcId="{DF3EEB79-9F59-42BD-95E0-E9B353F2BBC9}" destId="{E71DBA53-6D60-4CFD-9DA1-53AB71ED6712}" srcOrd="0" destOrd="0" presId="urn:microsoft.com/office/officeart/2005/8/layout/orgChart1"/>
    <dgm:cxn modelId="{74F4FB99-7983-49C8-98A7-6C4BD378F9B3}" srcId="{3CA85E8C-8FF9-4D9D-8145-5D881360AFFC}" destId="{910DCEED-F0CF-43B1-9947-F434997F2E9D}" srcOrd="0" destOrd="0" parTransId="{DF3EEB79-9F59-42BD-95E0-E9B353F2BBC9}" sibTransId="{21235E1E-6473-4AA5-9D94-835D2B16379E}"/>
    <dgm:cxn modelId="{C38C65B0-A1CF-483E-BB6F-82395CD552BF}" type="presOf" srcId="{910DCEED-F0CF-43B1-9947-F434997F2E9D}" destId="{79E1F1FE-F5BF-40F7-AF29-520DF54150FA}" srcOrd="0" destOrd="0" presId="urn:microsoft.com/office/officeart/2005/8/layout/orgChart1"/>
    <dgm:cxn modelId="{699A73C4-D73C-43CC-ADFB-C4B146089348}" type="presOf" srcId="{E7D3227B-72DA-4170-BAD1-AE8471FAA9E5}" destId="{E72A6B41-7763-43CD-AB2E-021350218C68}" srcOrd="0" destOrd="0" presId="urn:microsoft.com/office/officeart/2005/8/layout/orgChart1"/>
    <dgm:cxn modelId="{213AA755-8504-41AA-B448-7C63B231292B}" type="presParOf" srcId="{C57D8916-EF4E-47C6-AEB5-0D41FFCD69B5}" destId="{B43F10F1-D910-4EC5-9E35-E992443F217A}" srcOrd="0" destOrd="0" presId="urn:microsoft.com/office/officeart/2005/8/layout/orgChart1"/>
    <dgm:cxn modelId="{89504699-F897-430E-AF41-E10B5C003CA2}" type="presParOf" srcId="{B43F10F1-D910-4EC5-9E35-E992443F217A}" destId="{A8621AC4-FCF6-4495-86F3-72967FF5D017}" srcOrd="0" destOrd="0" presId="urn:microsoft.com/office/officeart/2005/8/layout/orgChart1"/>
    <dgm:cxn modelId="{21287E97-B312-4410-A430-650D52D92C62}" type="presParOf" srcId="{A8621AC4-FCF6-4495-86F3-72967FF5D017}" destId="{E605A961-BBF1-44CD-B1F5-678AF6DDA897}" srcOrd="0" destOrd="0" presId="urn:microsoft.com/office/officeart/2005/8/layout/orgChart1"/>
    <dgm:cxn modelId="{C1E0B9DC-27B6-4777-8D95-2D052A84AF11}" type="presParOf" srcId="{A8621AC4-FCF6-4495-86F3-72967FF5D017}" destId="{F480734F-D89B-400C-99C9-F214877F0E03}" srcOrd="1" destOrd="0" presId="urn:microsoft.com/office/officeart/2005/8/layout/orgChart1"/>
    <dgm:cxn modelId="{F8BBBBD3-A86F-44BB-ABF6-E01F6AC97D18}" type="presParOf" srcId="{B43F10F1-D910-4EC5-9E35-E992443F217A}" destId="{845F0566-8B78-49D7-9CEA-DEE4541033DD}" srcOrd="1" destOrd="0" presId="urn:microsoft.com/office/officeart/2005/8/layout/orgChart1"/>
    <dgm:cxn modelId="{94D33A81-2F83-4C5B-B858-37E9241EC6D2}" type="presParOf" srcId="{845F0566-8B78-49D7-9CEA-DEE4541033DD}" destId="{E71DBA53-6D60-4CFD-9DA1-53AB71ED6712}" srcOrd="0" destOrd="0" presId="urn:microsoft.com/office/officeart/2005/8/layout/orgChart1"/>
    <dgm:cxn modelId="{9F3B2D65-6668-4849-A641-0FDF995A1EF5}" type="presParOf" srcId="{845F0566-8B78-49D7-9CEA-DEE4541033DD}" destId="{CD968E3B-405E-4C0F-848B-668633372656}" srcOrd="1" destOrd="0" presId="urn:microsoft.com/office/officeart/2005/8/layout/orgChart1"/>
    <dgm:cxn modelId="{F4D2AB22-C79B-405C-84E4-1395AD286E1B}" type="presParOf" srcId="{CD968E3B-405E-4C0F-848B-668633372656}" destId="{A27335EE-1395-4746-8B76-F35AB7CA9D26}" srcOrd="0" destOrd="0" presId="urn:microsoft.com/office/officeart/2005/8/layout/orgChart1"/>
    <dgm:cxn modelId="{A23FA04B-7484-40A5-A0AE-01E9B75C1100}" type="presParOf" srcId="{A27335EE-1395-4746-8B76-F35AB7CA9D26}" destId="{79E1F1FE-F5BF-40F7-AF29-520DF54150FA}" srcOrd="0" destOrd="0" presId="urn:microsoft.com/office/officeart/2005/8/layout/orgChart1"/>
    <dgm:cxn modelId="{CDA32281-3950-4DDA-A5BB-6C2450674D89}" type="presParOf" srcId="{A27335EE-1395-4746-8B76-F35AB7CA9D26}" destId="{72701700-FE47-460F-B200-64847F70ACA6}" srcOrd="1" destOrd="0" presId="urn:microsoft.com/office/officeart/2005/8/layout/orgChart1"/>
    <dgm:cxn modelId="{E6DA6B00-B65C-430F-A723-1BA87F62B7B7}" type="presParOf" srcId="{CD968E3B-405E-4C0F-848B-668633372656}" destId="{5B0F7760-ECDF-47C5-9062-800E41695239}" srcOrd="1" destOrd="0" presId="urn:microsoft.com/office/officeart/2005/8/layout/orgChart1"/>
    <dgm:cxn modelId="{49B426F7-5B04-458A-B859-E64CD68E7C2A}" type="presParOf" srcId="{CD968E3B-405E-4C0F-848B-668633372656}" destId="{7D12A723-06C2-4C46-B8A6-37ABE60A1DC0}" srcOrd="2" destOrd="0" presId="urn:microsoft.com/office/officeart/2005/8/layout/orgChart1"/>
    <dgm:cxn modelId="{378A655F-5678-4A2E-B0E9-486358ECC42B}" type="presParOf" srcId="{845F0566-8B78-49D7-9CEA-DEE4541033DD}" destId="{F7E0BC40-A092-4E0B-9ED4-0FDE6BE99901}" srcOrd="2" destOrd="0" presId="urn:microsoft.com/office/officeart/2005/8/layout/orgChart1"/>
    <dgm:cxn modelId="{93CCEC33-A73B-44D0-921C-E2C5BD9CEC32}" type="presParOf" srcId="{845F0566-8B78-49D7-9CEA-DEE4541033DD}" destId="{D2EA3978-1AC3-497B-85F2-0349A7D4B21A}" srcOrd="3" destOrd="0" presId="urn:microsoft.com/office/officeart/2005/8/layout/orgChart1"/>
    <dgm:cxn modelId="{22206657-D02E-4075-9C4C-EB8237859093}" type="presParOf" srcId="{D2EA3978-1AC3-497B-85F2-0349A7D4B21A}" destId="{426D3563-DD59-430C-8F91-E52607178C27}" srcOrd="0" destOrd="0" presId="urn:microsoft.com/office/officeart/2005/8/layout/orgChart1"/>
    <dgm:cxn modelId="{7E34220B-E7A6-4042-9E43-C6AB7B6B2108}" type="presParOf" srcId="{426D3563-DD59-430C-8F91-E52607178C27}" destId="{E72A6B41-7763-43CD-AB2E-021350218C68}" srcOrd="0" destOrd="0" presId="urn:microsoft.com/office/officeart/2005/8/layout/orgChart1"/>
    <dgm:cxn modelId="{B4C14737-AAB3-4618-807A-8FCA73F3D9C8}" type="presParOf" srcId="{426D3563-DD59-430C-8F91-E52607178C27}" destId="{6744F480-BE38-44AD-BD77-C94297594BE7}" srcOrd="1" destOrd="0" presId="urn:microsoft.com/office/officeart/2005/8/layout/orgChart1"/>
    <dgm:cxn modelId="{AF4EB039-C246-4544-9BF1-AF57C690BFBE}" type="presParOf" srcId="{D2EA3978-1AC3-497B-85F2-0349A7D4B21A}" destId="{429087D1-53EA-49F0-B52F-A0DCDE9770AC}" srcOrd="1" destOrd="0" presId="urn:microsoft.com/office/officeart/2005/8/layout/orgChart1"/>
    <dgm:cxn modelId="{C1FA7C03-30D3-4C45-B0E1-62717E0A33FE}" type="presParOf" srcId="{D2EA3978-1AC3-497B-85F2-0349A7D4B21A}" destId="{F85D4B58-758A-4329-8C2A-DF63BD17D896}" srcOrd="2" destOrd="0" presId="urn:microsoft.com/office/officeart/2005/8/layout/orgChart1"/>
    <dgm:cxn modelId="{EF31AD18-E82C-4EB3-A3D0-32F51AB5D313}" type="presParOf" srcId="{B43F10F1-D910-4EC5-9E35-E992443F217A}" destId="{CD7E8641-7F85-4236-A647-23025950BCE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636358F-E494-49DF-AD09-C553186A132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31ABFB6-7A10-4873-A44F-BCB2C4637F5B}">
      <dgm:prSet/>
      <dgm:spPr/>
      <dgm:t>
        <a:bodyPr/>
        <a:lstStyle/>
        <a:p>
          <a:r>
            <a:rPr lang="sr-Latn-RS" dirty="0"/>
            <a:t>Lično čuvanje</a:t>
          </a:r>
          <a:endParaRPr lang="en-US" dirty="0"/>
        </a:p>
      </dgm:t>
    </dgm:pt>
    <dgm:pt modelId="{BD879218-2A42-427D-B65F-4741CFAD64B8}" type="parTrans" cxnId="{E46B3BE2-42C7-443E-A330-349D7F72A207}">
      <dgm:prSet/>
      <dgm:spPr/>
      <dgm:t>
        <a:bodyPr/>
        <a:lstStyle/>
        <a:p>
          <a:endParaRPr lang="en-US"/>
        </a:p>
      </dgm:t>
    </dgm:pt>
    <dgm:pt modelId="{2B517C10-6FC2-4F5D-BFD8-AD4956E010D3}" type="sibTrans" cxnId="{E46B3BE2-42C7-443E-A330-349D7F72A207}">
      <dgm:prSet/>
      <dgm:spPr/>
      <dgm:t>
        <a:bodyPr/>
        <a:lstStyle/>
        <a:p>
          <a:endParaRPr lang="en-US"/>
        </a:p>
      </dgm:t>
    </dgm:pt>
    <dgm:pt modelId="{4C209792-0444-4AC8-B756-B5E71B38F9BF}">
      <dgm:prSet custT="1"/>
      <dgm:spPr/>
      <dgm:t>
        <a:bodyPr/>
        <a:lstStyle/>
        <a:p>
          <a:r>
            <a:rPr lang="sr-Latn-RS" sz="2000" dirty="0"/>
            <a:t>Putem ličnog novčanika </a:t>
          </a:r>
          <a:r>
            <a:rPr lang="sr-Cyrl-RS" sz="2000" dirty="0"/>
            <a:t>(</a:t>
          </a:r>
          <a:r>
            <a:rPr lang="en-US" sz="2000" i="1" dirty="0"/>
            <a:t>non-custodial/self-custody wallet</a:t>
          </a:r>
          <a:r>
            <a:rPr lang="en-US" sz="2000" dirty="0"/>
            <a:t>)</a:t>
          </a:r>
        </a:p>
      </dgm:t>
    </dgm:pt>
    <dgm:pt modelId="{DE1C9989-D948-4D95-BF5B-61DB9FA68E5B}" type="parTrans" cxnId="{E4FB7D86-1BDE-4300-954E-409F8568566D}">
      <dgm:prSet/>
      <dgm:spPr/>
      <dgm:t>
        <a:bodyPr/>
        <a:lstStyle/>
        <a:p>
          <a:endParaRPr lang="en-US"/>
        </a:p>
      </dgm:t>
    </dgm:pt>
    <dgm:pt modelId="{EFC35C06-B502-4BC5-BC30-4C67C5C6EB9D}" type="sibTrans" cxnId="{E4FB7D86-1BDE-4300-954E-409F8568566D}">
      <dgm:prSet/>
      <dgm:spPr/>
      <dgm:t>
        <a:bodyPr/>
        <a:lstStyle/>
        <a:p>
          <a:endParaRPr lang="en-US"/>
        </a:p>
      </dgm:t>
    </dgm:pt>
    <dgm:pt modelId="{3FBBCEF7-E4AE-4962-9EC1-CF7F9EC4E00B}">
      <dgm:prSet custT="1"/>
      <dgm:spPr/>
      <dgm:t>
        <a:bodyPr/>
        <a:lstStyle/>
        <a:p>
          <a:r>
            <a:rPr lang="sr-Latn-RS" sz="2000" dirty="0"/>
            <a:t>Imalac DI ima javni i privatni ključ</a:t>
          </a:r>
          <a:endParaRPr lang="en-US" sz="2000" dirty="0"/>
        </a:p>
      </dgm:t>
    </dgm:pt>
    <dgm:pt modelId="{F7995A33-D9D2-4ECC-87C8-567992DF4D18}" type="parTrans" cxnId="{438A590B-1327-4938-AABD-B26D8FA807D6}">
      <dgm:prSet/>
      <dgm:spPr/>
      <dgm:t>
        <a:bodyPr/>
        <a:lstStyle/>
        <a:p>
          <a:endParaRPr lang="en-US"/>
        </a:p>
      </dgm:t>
    </dgm:pt>
    <dgm:pt modelId="{0AC4DF74-123E-4F14-A449-994413B79FA7}" type="sibTrans" cxnId="{438A590B-1327-4938-AABD-B26D8FA807D6}">
      <dgm:prSet/>
      <dgm:spPr/>
      <dgm:t>
        <a:bodyPr/>
        <a:lstStyle/>
        <a:p>
          <a:endParaRPr lang="en-US"/>
        </a:p>
      </dgm:t>
    </dgm:pt>
    <dgm:pt modelId="{1AA61797-0B79-4C58-86D1-346DE9770F74}">
      <dgm:prSet custT="1"/>
      <dgm:spPr/>
      <dgm:t>
        <a:bodyPr/>
        <a:lstStyle/>
        <a:p>
          <a:r>
            <a:rPr lang="sr-Latn-RS" sz="2000" dirty="0"/>
            <a:t>Paralela sa čuvanjem gotovine u svom novčaniku ili kod kuće</a:t>
          </a:r>
          <a:endParaRPr lang="en-US" sz="2000" dirty="0"/>
        </a:p>
      </dgm:t>
    </dgm:pt>
    <dgm:pt modelId="{C4621D65-5B55-4B48-A44B-81478C1A3AD3}" type="parTrans" cxnId="{46EEEDBD-0A7B-40E4-BF4F-8AF339DCA5CE}">
      <dgm:prSet/>
      <dgm:spPr/>
      <dgm:t>
        <a:bodyPr/>
        <a:lstStyle/>
        <a:p>
          <a:endParaRPr lang="en-US"/>
        </a:p>
      </dgm:t>
    </dgm:pt>
    <dgm:pt modelId="{C3A83507-D8AD-4293-9D99-884880602B01}" type="sibTrans" cxnId="{46EEEDBD-0A7B-40E4-BF4F-8AF339DCA5CE}">
      <dgm:prSet/>
      <dgm:spPr/>
      <dgm:t>
        <a:bodyPr/>
        <a:lstStyle/>
        <a:p>
          <a:endParaRPr lang="en-US"/>
        </a:p>
      </dgm:t>
    </dgm:pt>
    <dgm:pt modelId="{E2864327-96FD-4850-AEA0-4F3330B46B35}">
      <dgm:prSet/>
      <dgm:spPr/>
      <dgm:t>
        <a:bodyPr/>
        <a:lstStyle/>
        <a:p>
          <a:r>
            <a:rPr lang="sr-Latn-RS" dirty="0"/>
            <a:t>Deponovanje trećem licu</a:t>
          </a:r>
          <a:endParaRPr lang="en-US" dirty="0"/>
        </a:p>
      </dgm:t>
    </dgm:pt>
    <dgm:pt modelId="{B3450435-721D-4C7D-93A9-67B50C553672}" type="parTrans" cxnId="{4E4D5C89-B3F2-4A7F-B254-B8CC9110D8EA}">
      <dgm:prSet/>
      <dgm:spPr/>
      <dgm:t>
        <a:bodyPr/>
        <a:lstStyle/>
        <a:p>
          <a:endParaRPr lang="en-US"/>
        </a:p>
      </dgm:t>
    </dgm:pt>
    <dgm:pt modelId="{6894A846-2E7E-4875-BAFB-D2B421226316}" type="sibTrans" cxnId="{4E4D5C89-B3F2-4A7F-B254-B8CC9110D8EA}">
      <dgm:prSet/>
      <dgm:spPr/>
      <dgm:t>
        <a:bodyPr/>
        <a:lstStyle/>
        <a:p>
          <a:endParaRPr lang="en-US"/>
        </a:p>
      </dgm:t>
    </dgm:pt>
    <dgm:pt modelId="{6B8B0705-4CBC-401C-89BC-645BDCCC63BF}">
      <dgm:prSet/>
      <dgm:spPr/>
      <dgm:t>
        <a:bodyPr/>
        <a:lstStyle/>
        <a:p>
          <a:r>
            <a:rPr lang="sr-Latn-RS" dirty="0"/>
            <a:t>Putem depozitnog novčanika </a:t>
          </a:r>
          <a:r>
            <a:rPr lang="sr-Cyrl-RS" dirty="0"/>
            <a:t>(</a:t>
          </a:r>
          <a:r>
            <a:rPr lang="sr-Cyrl-RS" i="1" dirty="0"/>
            <a:t>cu</a:t>
          </a:r>
          <a:r>
            <a:rPr lang="en-US" i="1" dirty="0" err="1"/>
            <a:t>stodial</a:t>
          </a:r>
          <a:r>
            <a:rPr lang="en-US" i="1" dirty="0"/>
            <a:t> wallet</a:t>
          </a:r>
          <a:r>
            <a:rPr lang="en-US" dirty="0"/>
            <a:t>)</a:t>
          </a:r>
        </a:p>
      </dgm:t>
    </dgm:pt>
    <dgm:pt modelId="{1EF5FF7A-26E3-4071-A93C-B79D443DCC81}" type="parTrans" cxnId="{C421F363-DCCF-4965-96D2-01093F06ECDE}">
      <dgm:prSet/>
      <dgm:spPr/>
      <dgm:t>
        <a:bodyPr/>
        <a:lstStyle/>
        <a:p>
          <a:endParaRPr lang="en-US"/>
        </a:p>
      </dgm:t>
    </dgm:pt>
    <dgm:pt modelId="{B983B20B-5D29-4C9F-8986-164B3E45B8C9}" type="sibTrans" cxnId="{C421F363-DCCF-4965-96D2-01093F06ECDE}">
      <dgm:prSet/>
      <dgm:spPr/>
      <dgm:t>
        <a:bodyPr/>
        <a:lstStyle/>
        <a:p>
          <a:endParaRPr lang="en-US"/>
        </a:p>
      </dgm:t>
    </dgm:pt>
    <dgm:pt modelId="{4E165F87-7CD9-41F4-9497-1B1CD8849357}">
      <dgm:prSet/>
      <dgm:spPr/>
      <dgm:t>
        <a:bodyPr/>
        <a:lstStyle/>
        <a:p>
          <a:r>
            <a:rPr lang="sr-Latn-RS" dirty="0"/>
            <a:t>Treće lice pruža uslugu čuvanja (i administriranja) za račun imaoca DI</a:t>
          </a:r>
          <a:endParaRPr lang="en-US" dirty="0"/>
        </a:p>
      </dgm:t>
    </dgm:pt>
    <dgm:pt modelId="{0755F51A-B969-469D-995C-34DFC800D940}" type="parTrans" cxnId="{B3F968D0-7AF0-47AE-9F80-297CF3584D4E}">
      <dgm:prSet/>
      <dgm:spPr/>
      <dgm:t>
        <a:bodyPr/>
        <a:lstStyle/>
        <a:p>
          <a:endParaRPr lang="en-US"/>
        </a:p>
      </dgm:t>
    </dgm:pt>
    <dgm:pt modelId="{24135CAE-E827-4A8D-AF54-4835C6B46372}" type="sibTrans" cxnId="{B3F968D0-7AF0-47AE-9F80-297CF3584D4E}">
      <dgm:prSet/>
      <dgm:spPr/>
      <dgm:t>
        <a:bodyPr/>
        <a:lstStyle/>
        <a:p>
          <a:endParaRPr lang="en-US"/>
        </a:p>
      </dgm:t>
    </dgm:pt>
    <dgm:pt modelId="{2C024168-6864-4440-BFBB-1D7991D41584}">
      <dgm:prSet/>
      <dgm:spPr/>
      <dgm:t>
        <a:bodyPr/>
        <a:lstStyle/>
        <a:p>
          <a:r>
            <a:rPr lang="sr-Latn-RS" dirty="0"/>
            <a:t>Kod trećeg lica se nalaze i privatni i javni ključ</a:t>
          </a:r>
          <a:endParaRPr lang="en-US" dirty="0"/>
        </a:p>
      </dgm:t>
    </dgm:pt>
    <dgm:pt modelId="{2E96EFCD-EBA9-4075-B505-B3106164C311}" type="parTrans" cxnId="{6138EE83-1D97-4F16-8999-E2611D9C154D}">
      <dgm:prSet/>
      <dgm:spPr/>
    </dgm:pt>
    <dgm:pt modelId="{49946D98-00DE-4976-842C-38F33A61478F}" type="sibTrans" cxnId="{6138EE83-1D97-4F16-8999-E2611D9C154D}">
      <dgm:prSet/>
      <dgm:spPr/>
    </dgm:pt>
    <dgm:pt modelId="{AD733AD7-2B4D-42C2-B15A-663B97F38148}">
      <dgm:prSet/>
      <dgm:spPr/>
      <dgm:t>
        <a:bodyPr/>
        <a:lstStyle/>
        <a:p>
          <a:r>
            <a:rPr lang="sr-Latn-RS" dirty="0"/>
            <a:t>Paralela sa čuvanjem novca na tekućem računu kod banke</a:t>
          </a:r>
          <a:endParaRPr lang="en-US" dirty="0"/>
        </a:p>
      </dgm:t>
    </dgm:pt>
    <dgm:pt modelId="{5B2F8BC9-0F59-4EC2-80DA-8801E91D0DD0}" type="parTrans" cxnId="{F06535E7-BB7F-49E5-BE78-372A0F3326D6}">
      <dgm:prSet/>
      <dgm:spPr/>
    </dgm:pt>
    <dgm:pt modelId="{11771AB0-76C0-4101-8B6F-DC6E0BCD9602}" type="sibTrans" cxnId="{F06535E7-BB7F-49E5-BE78-372A0F3326D6}">
      <dgm:prSet/>
      <dgm:spPr/>
    </dgm:pt>
    <dgm:pt modelId="{AA295747-7916-6E45-AD12-9D4EFEE1E7C6}" type="pres">
      <dgm:prSet presAssocID="{8636358F-E494-49DF-AD09-C553186A132B}" presName="Name0" presStyleCnt="0">
        <dgm:presLayoutVars>
          <dgm:dir/>
          <dgm:animLvl val="lvl"/>
          <dgm:resizeHandles val="exact"/>
        </dgm:presLayoutVars>
      </dgm:prSet>
      <dgm:spPr/>
    </dgm:pt>
    <dgm:pt modelId="{AEE1D57B-CE97-F940-9FD3-B7584690C3FB}" type="pres">
      <dgm:prSet presAssocID="{231ABFB6-7A10-4873-A44F-BCB2C4637F5B}" presName="linNode" presStyleCnt="0"/>
      <dgm:spPr/>
    </dgm:pt>
    <dgm:pt modelId="{2CC0CF8C-51DC-CD46-89BE-762DEBB88DB9}" type="pres">
      <dgm:prSet presAssocID="{231ABFB6-7A10-4873-A44F-BCB2C4637F5B}" presName="parentText" presStyleLbl="node1" presStyleIdx="0" presStyleCnt="2">
        <dgm:presLayoutVars>
          <dgm:chMax val="1"/>
          <dgm:bulletEnabled val="1"/>
        </dgm:presLayoutVars>
      </dgm:prSet>
      <dgm:spPr/>
    </dgm:pt>
    <dgm:pt modelId="{EC5C9D69-B744-1B4B-87AB-986A3B872A0B}" type="pres">
      <dgm:prSet presAssocID="{231ABFB6-7A10-4873-A44F-BCB2C4637F5B}" presName="descendantText" presStyleLbl="alignAccFollowNode1" presStyleIdx="0" presStyleCnt="2">
        <dgm:presLayoutVars>
          <dgm:bulletEnabled val="1"/>
        </dgm:presLayoutVars>
      </dgm:prSet>
      <dgm:spPr/>
    </dgm:pt>
    <dgm:pt modelId="{41728B28-CD98-8449-8F22-A8E8F1FA31DB}" type="pres">
      <dgm:prSet presAssocID="{2B517C10-6FC2-4F5D-BFD8-AD4956E010D3}" presName="sp" presStyleCnt="0"/>
      <dgm:spPr/>
    </dgm:pt>
    <dgm:pt modelId="{BB212382-1906-F443-9217-3BE07E66F276}" type="pres">
      <dgm:prSet presAssocID="{E2864327-96FD-4850-AEA0-4F3330B46B35}" presName="linNode" presStyleCnt="0"/>
      <dgm:spPr/>
    </dgm:pt>
    <dgm:pt modelId="{0392C805-C99A-774F-84F1-CC5F9228AE79}" type="pres">
      <dgm:prSet presAssocID="{E2864327-96FD-4850-AEA0-4F3330B46B35}" presName="parentText" presStyleLbl="node1" presStyleIdx="1" presStyleCnt="2">
        <dgm:presLayoutVars>
          <dgm:chMax val="1"/>
          <dgm:bulletEnabled val="1"/>
        </dgm:presLayoutVars>
      </dgm:prSet>
      <dgm:spPr/>
    </dgm:pt>
    <dgm:pt modelId="{82677744-CD0A-EC40-AF7A-7B88978F9B4B}" type="pres">
      <dgm:prSet presAssocID="{E2864327-96FD-4850-AEA0-4F3330B46B35}" presName="descendantText" presStyleLbl="alignAccFollowNode1" presStyleIdx="1" presStyleCnt="2" custScaleY="121755">
        <dgm:presLayoutVars>
          <dgm:bulletEnabled val="1"/>
        </dgm:presLayoutVars>
      </dgm:prSet>
      <dgm:spPr/>
    </dgm:pt>
  </dgm:ptLst>
  <dgm:cxnLst>
    <dgm:cxn modelId="{438A590B-1327-4938-AABD-B26D8FA807D6}" srcId="{231ABFB6-7A10-4873-A44F-BCB2C4637F5B}" destId="{3FBBCEF7-E4AE-4962-9EC1-CF7F9EC4E00B}" srcOrd="1" destOrd="0" parTransId="{F7995A33-D9D2-4ECC-87C8-567992DF4D18}" sibTransId="{0AC4DF74-123E-4F14-A449-994413B79FA7}"/>
    <dgm:cxn modelId="{5A018D0F-F47B-A648-96E4-AF25C8B66FE1}" type="presOf" srcId="{231ABFB6-7A10-4873-A44F-BCB2C4637F5B}" destId="{2CC0CF8C-51DC-CD46-89BE-762DEBB88DB9}" srcOrd="0" destOrd="0" presId="urn:microsoft.com/office/officeart/2005/8/layout/vList5"/>
    <dgm:cxn modelId="{43725C1F-8E31-8046-82AC-2F40B7FDC89B}" type="presOf" srcId="{3FBBCEF7-E4AE-4962-9EC1-CF7F9EC4E00B}" destId="{EC5C9D69-B744-1B4B-87AB-986A3B872A0B}" srcOrd="0" destOrd="1" presId="urn:microsoft.com/office/officeart/2005/8/layout/vList5"/>
    <dgm:cxn modelId="{3B9A4A3B-2ABD-46F7-BAD7-AD5488258BB3}" type="presOf" srcId="{2C024168-6864-4440-BFBB-1D7991D41584}" destId="{82677744-CD0A-EC40-AF7A-7B88978F9B4B}" srcOrd="0" destOrd="2" presId="urn:microsoft.com/office/officeart/2005/8/layout/vList5"/>
    <dgm:cxn modelId="{C421F363-DCCF-4965-96D2-01093F06ECDE}" srcId="{E2864327-96FD-4850-AEA0-4F3330B46B35}" destId="{6B8B0705-4CBC-401C-89BC-645BDCCC63BF}" srcOrd="0" destOrd="0" parTransId="{1EF5FF7A-26E3-4071-A93C-B79D443DCC81}" sibTransId="{B983B20B-5D29-4C9F-8986-164B3E45B8C9}"/>
    <dgm:cxn modelId="{E7A56379-5493-5840-92B8-61E0433B29C0}" type="presOf" srcId="{1AA61797-0B79-4C58-86D1-346DE9770F74}" destId="{EC5C9D69-B744-1B4B-87AB-986A3B872A0B}" srcOrd="0" destOrd="2" presId="urn:microsoft.com/office/officeart/2005/8/layout/vList5"/>
    <dgm:cxn modelId="{6138EE83-1D97-4F16-8999-E2611D9C154D}" srcId="{E2864327-96FD-4850-AEA0-4F3330B46B35}" destId="{2C024168-6864-4440-BFBB-1D7991D41584}" srcOrd="2" destOrd="0" parTransId="{2E96EFCD-EBA9-4075-B505-B3106164C311}" sibTransId="{49946D98-00DE-4976-842C-38F33A61478F}"/>
    <dgm:cxn modelId="{E4FB7D86-1BDE-4300-954E-409F8568566D}" srcId="{231ABFB6-7A10-4873-A44F-BCB2C4637F5B}" destId="{4C209792-0444-4AC8-B756-B5E71B38F9BF}" srcOrd="0" destOrd="0" parTransId="{DE1C9989-D948-4D95-BF5B-61DB9FA68E5B}" sibTransId="{EFC35C06-B502-4BC5-BC30-4C67C5C6EB9D}"/>
    <dgm:cxn modelId="{4E4D5C89-B3F2-4A7F-B254-B8CC9110D8EA}" srcId="{8636358F-E494-49DF-AD09-C553186A132B}" destId="{E2864327-96FD-4850-AEA0-4F3330B46B35}" srcOrd="1" destOrd="0" parTransId="{B3450435-721D-4C7D-93A9-67B50C553672}" sibTransId="{6894A846-2E7E-4875-BAFB-D2B421226316}"/>
    <dgm:cxn modelId="{5210B88F-9247-4A7D-9D87-E0DB4815A930}" type="presOf" srcId="{AD733AD7-2B4D-42C2-B15A-663B97F38148}" destId="{82677744-CD0A-EC40-AF7A-7B88978F9B4B}" srcOrd="0" destOrd="3" presId="urn:microsoft.com/office/officeart/2005/8/layout/vList5"/>
    <dgm:cxn modelId="{C189C4B4-70E5-414F-9735-511AA3B959A8}" type="presOf" srcId="{4C209792-0444-4AC8-B756-B5E71B38F9BF}" destId="{EC5C9D69-B744-1B4B-87AB-986A3B872A0B}" srcOrd="0" destOrd="0" presId="urn:microsoft.com/office/officeart/2005/8/layout/vList5"/>
    <dgm:cxn modelId="{46EEEDBD-0A7B-40E4-BF4F-8AF339DCA5CE}" srcId="{231ABFB6-7A10-4873-A44F-BCB2C4637F5B}" destId="{1AA61797-0B79-4C58-86D1-346DE9770F74}" srcOrd="2" destOrd="0" parTransId="{C4621D65-5B55-4B48-A44B-81478C1A3AD3}" sibTransId="{C3A83507-D8AD-4293-9D99-884880602B01}"/>
    <dgm:cxn modelId="{B3F968D0-7AF0-47AE-9F80-297CF3584D4E}" srcId="{E2864327-96FD-4850-AEA0-4F3330B46B35}" destId="{4E165F87-7CD9-41F4-9497-1B1CD8849357}" srcOrd="1" destOrd="0" parTransId="{0755F51A-B969-469D-995C-34DFC800D940}" sibTransId="{24135CAE-E827-4A8D-AF54-4835C6B46372}"/>
    <dgm:cxn modelId="{5F2B6CD1-8735-194D-B218-A0F115A1ABCE}" type="presOf" srcId="{E2864327-96FD-4850-AEA0-4F3330B46B35}" destId="{0392C805-C99A-774F-84F1-CC5F9228AE79}" srcOrd="0" destOrd="0" presId="urn:microsoft.com/office/officeart/2005/8/layout/vList5"/>
    <dgm:cxn modelId="{0149EDDD-0D6C-C74B-A740-4050BDBD7275}" type="presOf" srcId="{8636358F-E494-49DF-AD09-C553186A132B}" destId="{AA295747-7916-6E45-AD12-9D4EFEE1E7C6}" srcOrd="0" destOrd="0" presId="urn:microsoft.com/office/officeart/2005/8/layout/vList5"/>
    <dgm:cxn modelId="{E46B3BE2-42C7-443E-A330-349D7F72A207}" srcId="{8636358F-E494-49DF-AD09-C553186A132B}" destId="{231ABFB6-7A10-4873-A44F-BCB2C4637F5B}" srcOrd="0" destOrd="0" parTransId="{BD879218-2A42-427D-B65F-4741CFAD64B8}" sibTransId="{2B517C10-6FC2-4F5D-BFD8-AD4956E010D3}"/>
    <dgm:cxn modelId="{F06535E7-BB7F-49E5-BE78-372A0F3326D6}" srcId="{E2864327-96FD-4850-AEA0-4F3330B46B35}" destId="{AD733AD7-2B4D-42C2-B15A-663B97F38148}" srcOrd="3" destOrd="0" parTransId="{5B2F8BC9-0F59-4EC2-80DA-8801E91D0DD0}" sibTransId="{11771AB0-76C0-4101-8B6F-DC6E0BCD9602}"/>
    <dgm:cxn modelId="{901687F7-66DB-7C45-BBB0-1679572EC427}" type="presOf" srcId="{6B8B0705-4CBC-401C-89BC-645BDCCC63BF}" destId="{82677744-CD0A-EC40-AF7A-7B88978F9B4B}" srcOrd="0" destOrd="0" presId="urn:microsoft.com/office/officeart/2005/8/layout/vList5"/>
    <dgm:cxn modelId="{67813CFE-536B-134B-BE3F-7F62C53C5FF3}" type="presOf" srcId="{4E165F87-7CD9-41F4-9497-1B1CD8849357}" destId="{82677744-CD0A-EC40-AF7A-7B88978F9B4B}" srcOrd="0" destOrd="1" presId="urn:microsoft.com/office/officeart/2005/8/layout/vList5"/>
    <dgm:cxn modelId="{D25583B4-87DA-8F48-8F70-4CAEFB4CE044}" type="presParOf" srcId="{AA295747-7916-6E45-AD12-9D4EFEE1E7C6}" destId="{AEE1D57B-CE97-F940-9FD3-B7584690C3FB}" srcOrd="0" destOrd="0" presId="urn:microsoft.com/office/officeart/2005/8/layout/vList5"/>
    <dgm:cxn modelId="{A8CC986C-BE49-E140-97C4-05A3531C6394}" type="presParOf" srcId="{AEE1D57B-CE97-F940-9FD3-B7584690C3FB}" destId="{2CC0CF8C-51DC-CD46-89BE-762DEBB88DB9}" srcOrd="0" destOrd="0" presId="urn:microsoft.com/office/officeart/2005/8/layout/vList5"/>
    <dgm:cxn modelId="{4A0910A8-CE21-8948-BB74-C75B84539CEA}" type="presParOf" srcId="{AEE1D57B-CE97-F940-9FD3-B7584690C3FB}" destId="{EC5C9D69-B744-1B4B-87AB-986A3B872A0B}" srcOrd="1" destOrd="0" presId="urn:microsoft.com/office/officeart/2005/8/layout/vList5"/>
    <dgm:cxn modelId="{2B0616B9-B63A-CF49-B571-C5C0A15FFA2E}" type="presParOf" srcId="{AA295747-7916-6E45-AD12-9D4EFEE1E7C6}" destId="{41728B28-CD98-8449-8F22-A8E8F1FA31DB}" srcOrd="1" destOrd="0" presId="urn:microsoft.com/office/officeart/2005/8/layout/vList5"/>
    <dgm:cxn modelId="{8EE9CC49-3496-5A43-A1B5-08E83B7267E5}" type="presParOf" srcId="{AA295747-7916-6E45-AD12-9D4EFEE1E7C6}" destId="{BB212382-1906-F443-9217-3BE07E66F276}" srcOrd="2" destOrd="0" presId="urn:microsoft.com/office/officeart/2005/8/layout/vList5"/>
    <dgm:cxn modelId="{17B32BB9-1194-644E-907E-A489B89846CD}" type="presParOf" srcId="{BB212382-1906-F443-9217-3BE07E66F276}" destId="{0392C805-C99A-774F-84F1-CC5F9228AE79}" srcOrd="0" destOrd="0" presId="urn:microsoft.com/office/officeart/2005/8/layout/vList5"/>
    <dgm:cxn modelId="{F190A4A9-DCF8-B941-9E51-ABB2A1873F29}" type="presParOf" srcId="{BB212382-1906-F443-9217-3BE07E66F276}" destId="{82677744-CD0A-EC40-AF7A-7B88978F9B4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1BFA8FA-C744-4954-AD42-0BAF850FC8A4}"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53B127E0-B2AC-4CC1-93D4-EEA172EFDCAC}">
      <dgm:prSet/>
      <dgm:spPr/>
      <dgm:t>
        <a:bodyPr/>
        <a:lstStyle/>
        <a:p>
          <a:r>
            <a:rPr lang="sr-Latn-RS" dirty="0"/>
            <a:t>Prednosti</a:t>
          </a:r>
          <a:endParaRPr lang="en-US" dirty="0"/>
        </a:p>
      </dgm:t>
    </dgm:pt>
    <dgm:pt modelId="{636784E9-2E81-4C5D-A300-B93873F3FC00}" type="parTrans" cxnId="{02270DCA-231F-46C2-905D-B659DBCA95E5}">
      <dgm:prSet/>
      <dgm:spPr/>
      <dgm:t>
        <a:bodyPr/>
        <a:lstStyle/>
        <a:p>
          <a:endParaRPr lang="en-US"/>
        </a:p>
      </dgm:t>
    </dgm:pt>
    <dgm:pt modelId="{FB1B8E68-F3C9-4896-9913-8EDECBEDB76D}" type="sibTrans" cxnId="{02270DCA-231F-46C2-905D-B659DBCA95E5}">
      <dgm:prSet/>
      <dgm:spPr/>
      <dgm:t>
        <a:bodyPr/>
        <a:lstStyle/>
        <a:p>
          <a:endParaRPr lang="en-US"/>
        </a:p>
      </dgm:t>
    </dgm:pt>
    <dgm:pt modelId="{BBACB704-F540-4B3D-8A87-FB88058B618C}">
      <dgm:prSet/>
      <dgm:spPr/>
      <dgm:t>
        <a:bodyPr/>
        <a:lstStyle/>
        <a:p>
          <a:r>
            <a:rPr lang="sr-Latn-RS" dirty="0"/>
            <a:t>Neposredna kontrola nad DI</a:t>
          </a:r>
          <a:endParaRPr lang="en-US" dirty="0"/>
        </a:p>
      </dgm:t>
    </dgm:pt>
    <dgm:pt modelId="{D9FFABF2-8644-463F-A269-20A1732B7038}" type="parTrans" cxnId="{0347417D-7EAF-4273-82E0-3C027E206FBF}">
      <dgm:prSet/>
      <dgm:spPr/>
      <dgm:t>
        <a:bodyPr/>
        <a:lstStyle/>
        <a:p>
          <a:endParaRPr lang="en-US"/>
        </a:p>
      </dgm:t>
    </dgm:pt>
    <dgm:pt modelId="{F84ACF43-C0E2-448F-99A4-CB348E05B570}" type="sibTrans" cxnId="{0347417D-7EAF-4273-82E0-3C027E206FBF}">
      <dgm:prSet/>
      <dgm:spPr/>
      <dgm:t>
        <a:bodyPr/>
        <a:lstStyle/>
        <a:p>
          <a:endParaRPr lang="en-US"/>
        </a:p>
      </dgm:t>
    </dgm:pt>
    <dgm:pt modelId="{705913B6-BDD4-4226-81B7-AC911BD0AF29}">
      <dgm:prSet/>
      <dgm:spPr/>
      <dgm:t>
        <a:bodyPr/>
        <a:lstStyle/>
        <a:p>
          <a:r>
            <a:rPr lang="sr-Latn-RS" dirty="0"/>
            <a:t>Nedostaci</a:t>
          </a:r>
          <a:endParaRPr lang="en-US" dirty="0"/>
        </a:p>
      </dgm:t>
    </dgm:pt>
    <dgm:pt modelId="{C094AAB1-EC5C-4A00-93A6-A1C0FE495D15}" type="parTrans" cxnId="{99E28803-3FE3-46AA-B69D-F00C879CF4D3}">
      <dgm:prSet/>
      <dgm:spPr/>
      <dgm:t>
        <a:bodyPr/>
        <a:lstStyle/>
        <a:p>
          <a:endParaRPr lang="en-US"/>
        </a:p>
      </dgm:t>
    </dgm:pt>
    <dgm:pt modelId="{37682E6C-49FF-4ADE-8AA8-977BC58728D4}" type="sibTrans" cxnId="{99E28803-3FE3-46AA-B69D-F00C879CF4D3}">
      <dgm:prSet/>
      <dgm:spPr/>
      <dgm:t>
        <a:bodyPr/>
        <a:lstStyle/>
        <a:p>
          <a:endParaRPr lang="en-US"/>
        </a:p>
      </dgm:t>
    </dgm:pt>
    <dgm:pt modelId="{313B2CD5-BCE2-4CEF-9DE0-8EE46B23FACC}">
      <dgm:prSet/>
      <dgm:spPr/>
      <dgm:t>
        <a:bodyPr/>
        <a:lstStyle/>
        <a:p>
          <a:r>
            <a:rPr lang="sr-Latn-RS" dirty="0"/>
            <a:t>Lična odgovornost za čuvanje</a:t>
          </a:r>
          <a:endParaRPr lang="en-US" dirty="0"/>
        </a:p>
      </dgm:t>
    </dgm:pt>
    <dgm:pt modelId="{19EFBABA-795F-4224-82BD-E2EE4BDB38AF}" type="parTrans" cxnId="{24196346-EC91-42DA-8C44-120368EAD23F}">
      <dgm:prSet/>
      <dgm:spPr/>
      <dgm:t>
        <a:bodyPr/>
        <a:lstStyle/>
        <a:p>
          <a:endParaRPr lang="en-US"/>
        </a:p>
      </dgm:t>
    </dgm:pt>
    <dgm:pt modelId="{511553F2-213E-4329-93A7-6092117D696A}" type="sibTrans" cxnId="{24196346-EC91-42DA-8C44-120368EAD23F}">
      <dgm:prSet/>
      <dgm:spPr/>
      <dgm:t>
        <a:bodyPr/>
        <a:lstStyle/>
        <a:p>
          <a:endParaRPr lang="en-US"/>
        </a:p>
      </dgm:t>
    </dgm:pt>
    <dgm:pt modelId="{FB1A61BD-154A-4546-8BE1-719444599761}">
      <dgm:prSet/>
      <dgm:spPr/>
      <dgm:t>
        <a:bodyPr/>
        <a:lstStyle/>
        <a:p>
          <a:r>
            <a:rPr lang="sr-Latn-RS" dirty="0"/>
            <a:t>Rizik nepovratnog gubitka DI</a:t>
          </a:r>
          <a:endParaRPr lang="en-US" dirty="0"/>
        </a:p>
      </dgm:t>
    </dgm:pt>
    <dgm:pt modelId="{E9DB979F-59E3-48B2-9525-C5064F67E287}" type="parTrans" cxnId="{69E1685E-1765-448A-9B2E-94BD282CDC00}">
      <dgm:prSet/>
      <dgm:spPr/>
      <dgm:t>
        <a:bodyPr/>
        <a:lstStyle/>
        <a:p>
          <a:endParaRPr lang="en-US"/>
        </a:p>
      </dgm:t>
    </dgm:pt>
    <dgm:pt modelId="{87027C17-7B1C-4094-A272-10A3E4F2A815}" type="sibTrans" cxnId="{69E1685E-1765-448A-9B2E-94BD282CDC00}">
      <dgm:prSet/>
      <dgm:spPr/>
      <dgm:t>
        <a:bodyPr/>
        <a:lstStyle/>
        <a:p>
          <a:endParaRPr lang="en-US"/>
        </a:p>
      </dgm:t>
    </dgm:pt>
    <dgm:pt modelId="{726B4B7B-5768-472C-8588-A7E9EFC525D9}">
      <dgm:prSet/>
      <dgm:spPr/>
      <dgm:t>
        <a:bodyPr/>
        <a:lstStyle/>
        <a:p>
          <a:r>
            <a:rPr lang="sr-Latn-RS" dirty="0"/>
            <a:t>Nemogućnost brzog trgovanja preko kriptoberzi</a:t>
          </a:r>
          <a:endParaRPr lang="en-US" dirty="0"/>
        </a:p>
      </dgm:t>
    </dgm:pt>
    <dgm:pt modelId="{D52AC7A5-F461-429E-B985-CB222BE513AD}" type="parTrans" cxnId="{3B4D565F-5CCB-4BCD-8030-4BE159962B67}">
      <dgm:prSet/>
      <dgm:spPr/>
      <dgm:t>
        <a:bodyPr/>
        <a:lstStyle/>
        <a:p>
          <a:endParaRPr lang="en-US"/>
        </a:p>
      </dgm:t>
    </dgm:pt>
    <dgm:pt modelId="{5D3136A1-BFE8-4BC8-B0E1-604C9BBB0E7A}" type="sibTrans" cxnId="{3B4D565F-5CCB-4BCD-8030-4BE159962B67}">
      <dgm:prSet/>
      <dgm:spPr/>
      <dgm:t>
        <a:bodyPr/>
        <a:lstStyle/>
        <a:p>
          <a:endParaRPr lang="en-US"/>
        </a:p>
      </dgm:t>
    </dgm:pt>
    <dgm:pt modelId="{22547DD3-717B-43C8-90A0-065D7A1BD11D}" type="pres">
      <dgm:prSet presAssocID="{C1BFA8FA-C744-4954-AD42-0BAF850FC8A4}" presName="linear" presStyleCnt="0">
        <dgm:presLayoutVars>
          <dgm:dir/>
          <dgm:animLvl val="lvl"/>
          <dgm:resizeHandles val="exact"/>
        </dgm:presLayoutVars>
      </dgm:prSet>
      <dgm:spPr/>
    </dgm:pt>
    <dgm:pt modelId="{473EE5C7-2908-48BD-A814-31DA5AF61227}" type="pres">
      <dgm:prSet presAssocID="{53B127E0-B2AC-4CC1-93D4-EEA172EFDCAC}" presName="parentLin" presStyleCnt="0"/>
      <dgm:spPr/>
    </dgm:pt>
    <dgm:pt modelId="{B8CC3816-4A71-4357-836F-10BD62500990}" type="pres">
      <dgm:prSet presAssocID="{53B127E0-B2AC-4CC1-93D4-EEA172EFDCAC}" presName="parentLeftMargin" presStyleLbl="node1" presStyleIdx="0" presStyleCnt="2"/>
      <dgm:spPr/>
    </dgm:pt>
    <dgm:pt modelId="{24A619FA-54B0-4674-8DEC-DFB327997982}" type="pres">
      <dgm:prSet presAssocID="{53B127E0-B2AC-4CC1-93D4-EEA172EFDCAC}" presName="parentText" presStyleLbl="node1" presStyleIdx="0" presStyleCnt="2">
        <dgm:presLayoutVars>
          <dgm:chMax val="0"/>
          <dgm:bulletEnabled val="1"/>
        </dgm:presLayoutVars>
      </dgm:prSet>
      <dgm:spPr/>
    </dgm:pt>
    <dgm:pt modelId="{A5575DB3-98E0-44D4-B520-9C27E5FB57FF}" type="pres">
      <dgm:prSet presAssocID="{53B127E0-B2AC-4CC1-93D4-EEA172EFDCAC}" presName="negativeSpace" presStyleCnt="0"/>
      <dgm:spPr/>
    </dgm:pt>
    <dgm:pt modelId="{D619C879-D003-4D3B-A258-0F34263E3176}" type="pres">
      <dgm:prSet presAssocID="{53B127E0-B2AC-4CC1-93D4-EEA172EFDCAC}" presName="childText" presStyleLbl="conFgAcc1" presStyleIdx="0" presStyleCnt="2">
        <dgm:presLayoutVars>
          <dgm:bulletEnabled val="1"/>
        </dgm:presLayoutVars>
      </dgm:prSet>
      <dgm:spPr/>
    </dgm:pt>
    <dgm:pt modelId="{D63A9652-51A8-4EBC-B9FB-AB8FB71F30D8}" type="pres">
      <dgm:prSet presAssocID="{FB1B8E68-F3C9-4896-9913-8EDECBEDB76D}" presName="spaceBetweenRectangles" presStyleCnt="0"/>
      <dgm:spPr/>
    </dgm:pt>
    <dgm:pt modelId="{8D409292-47C3-45A4-8346-A58F6BE6A0FA}" type="pres">
      <dgm:prSet presAssocID="{705913B6-BDD4-4226-81B7-AC911BD0AF29}" presName="parentLin" presStyleCnt="0"/>
      <dgm:spPr/>
    </dgm:pt>
    <dgm:pt modelId="{7BCDEFF6-1876-4415-9C32-F60E7FC21C0F}" type="pres">
      <dgm:prSet presAssocID="{705913B6-BDD4-4226-81B7-AC911BD0AF29}" presName="parentLeftMargin" presStyleLbl="node1" presStyleIdx="0" presStyleCnt="2"/>
      <dgm:spPr/>
    </dgm:pt>
    <dgm:pt modelId="{6159C665-BCD5-4953-89BC-1FC3A108D489}" type="pres">
      <dgm:prSet presAssocID="{705913B6-BDD4-4226-81B7-AC911BD0AF29}" presName="parentText" presStyleLbl="node1" presStyleIdx="1" presStyleCnt="2">
        <dgm:presLayoutVars>
          <dgm:chMax val="0"/>
          <dgm:bulletEnabled val="1"/>
        </dgm:presLayoutVars>
      </dgm:prSet>
      <dgm:spPr/>
    </dgm:pt>
    <dgm:pt modelId="{BBC4385C-97DB-4F20-B657-8A791F3E7498}" type="pres">
      <dgm:prSet presAssocID="{705913B6-BDD4-4226-81B7-AC911BD0AF29}" presName="negativeSpace" presStyleCnt="0"/>
      <dgm:spPr/>
    </dgm:pt>
    <dgm:pt modelId="{E29BB9B8-B482-4254-98A6-5EEC207E265D}" type="pres">
      <dgm:prSet presAssocID="{705913B6-BDD4-4226-81B7-AC911BD0AF29}" presName="childText" presStyleLbl="conFgAcc1" presStyleIdx="1" presStyleCnt="2">
        <dgm:presLayoutVars>
          <dgm:bulletEnabled val="1"/>
        </dgm:presLayoutVars>
      </dgm:prSet>
      <dgm:spPr/>
    </dgm:pt>
  </dgm:ptLst>
  <dgm:cxnLst>
    <dgm:cxn modelId="{99E28803-3FE3-46AA-B69D-F00C879CF4D3}" srcId="{C1BFA8FA-C744-4954-AD42-0BAF850FC8A4}" destId="{705913B6-BDD4-4226-81B7-AC911BD0AF29}" srcOrd="1" destOrd="0" parTransId="{C094AAB1-EC5C-4A00-93A6-A1C0FE495D15}" sibTransId="{37682E6C-49FF-4ADE-8AA8-977BC58728D4}"/>
    <dgm:cxn modelId="{6296A807-5E27-49FC-B4B3-5BB44C4715EE}" type="presOf" srcId="{C1BFA8FA-C744-4954-AD42-0BAF850FC8A4}" destId="{22547DD3-717B-43C8-90A0-065D7A1BD11D}" srcOrd="0" destOrd="0" presId="urn:microsoft.com/office/officeart/2005/8/layout/list1"/>
    <dgm:cxn modelId="{69E1685E-1765-448A-9B2E-94BD282CDC00}" srcId="{705913B6-BDD4-4226-81B7-AC911BD0AF29}" destId="{FB1A61BD-154A-4546-8BE1-719444599761}" srcOrd="1" destOrd="0" parTransId="{E9DB979F-59E3-48B2-9525-C5064F67E287}" sibTransId="{87027C17-7B1C-4094-A272-10A3E4F2A815}"/>
    <dgm:cxn modelId="{3B4D565F-5CCB-4BCD-8030-4BE159962B67}" srcId="{705913B6-BDD4-4226-81B7-AC911BD0AF29}" destId="{726B4B7B-5768-472C-8588-A7E9EFC525D9}" srcOrd="2" destOrd="0" parTransId="{D52AC7A5-F461-429E-B985-CB222BE513AD}" sibTransId="{5D3136A1-BFE8-4BC8-B0E1-604C9BBB0E7A}"/>
    <dgm:cxn modelId="{362B3645-8EA6-4FDC-BBC9-5CA8248C14DC}" type="presOf" srcId="{53B127E0-B2AC-4CC1-93D4-EEA172EFDCAC}" destId="{24A619FA-54B0-4674-8DEC-DFB327997982}" srcOrd="1" destOrd="0" presId="urn:microsoft.com/office/officeart/2005/8/layout/list1"/>
    <dgm:cxn modelId="{24196346-EC91-42DA-8C44-120368EAD23F}" srcId="{705913B6-BDD4-4226-81B7-AC911BD0AF29}" destId="{313B2CD5-BCE2-4CEF-9DE0-8EE46B23FACC}" srcOrd="0" destOrd="0" parTransId="{19EFBABA-795F-4224-82BD-E2EE4BDB38AF}" sibTransId="{511553F2-213E-4329-93A7-6092117D696A}"/>
    <dgm:cxn modelId="{920A4550-D89D-4686-88BA-663F58C299FE}" type="presOf" srcId="{726B4B7B-5768-472C-8588-A7E9EFC525D9}" destId="{E29BB9B8-B482-4254-98A6-5EEC207E265D}" srcOrd="0" destOrd="2" presId="urn:microsoft.com/office/officeart/2005/8/layout/list1"/>
    <dgm:cxn modelId="{BB91C65A-572A-41F4-A62E-D522B6A3CEDC}" type="presOf" srcId="{705913B6-BDD4-4226-81B7-AC911BD0AF29}" destId="{6159C665-BCD5-4953-89BC-1FC3A108D489}" srcOrd="1" destOrd="0" presId="urn:microsoft.com/office/officeart/2005/8/layout/list1"/>
    <dgm:cxn modelId="{0347417D-7EAF-4273-82E0-3C027E206FBF}" srcId="{53B127E0-B2AC-4CC1-93D4-EEA172EFDCAC}" destId="{BBACB704-F540-4B3D-8A87-FB88058B618C}" srcOrd="0" destOrd="0" parTransId="{D9FFABF2-8644-463F-A269-20A1732B7038}" sibTransId="{F84ACF43-C0E2-448F-99A4-CB348E05B570}"/>
    <dgm:cxn modelId="{09A6CA87-03BC-4035-B23B-FF5C4FEA7344}" type="presOf" srcId="{BBACB704-F540-4B3D-8A87-FB88058B618C}" destId="{D619C879-D003-4D3B-A258-0F34263E3176}" srcOrd="0" destOrd="0" presId="urn:microsoft.com/office/officeart/2005/8/layout/list1"/>
    <dgm:cxn modelId="{6334FF96-15B4-46B2-9EB4-7E95243C468B}" type="presOf" srcId="{705913B6-BDD4-4226-81B7-AC911BD0AF29}" destId="{7BCDEFF6-1876-4415-9C32-F60E7FC21C0F}" srcOrd="0" destOrd="0" presId="urn:microsoft.com/office/officeart/2005/8/layout/list1"/>
    <dgm:cxn modelId="{02270DCA-231F-46C2-905D-B659DBCA95E5}" srcId="{C1BFA8FA-C744-4954-AD42-0BAF850FC8A4}" destId="{53B127E0-B2AC-4CC1-93D4-EEA172EFDCAC}" srcOrd="0" destOrd="0" parTransId="{636784E9-2E81-4C5D-A300-B93873F3FC00}" sibTransId="{FB1B8E68-F3C9-4896-9913-8EDECBEDB76D}"/>
    <dgm:cxn modelId="{1BF22AE5-443C-42AD-9561-1EE2F8505DFD}" type="presOf" srcId="{FB1A61BD-154A-4546-8BE1-719444599761}" destId="{E29BB9B8-B482-4254-98A6-5EEC207E265D}" srcOrd="0" destOrd="1" presId="urn:microsoft.com/office/officeart/2005/8/layout/list1"/>
    <dgm:cxn modelId="{AB30EBF2-DA05-40D1-994C-7EE92B258B2B}" type="presOf" srcId="{313B2CD5-BCE2-4CEF-9DE0-8EE46B23FACC}" destId="{E29BB9B8-B482-4254-98A6-5EEC207E265D}" srcOrd="0" destOrd="0" presId="urn:microsoft.com/office/officeart/2005/8/layout/list1"/>
    <dgm:cxn modelId="{20D8ECF6-08C4-49B6-A53A-E11DC91ACED1}" type="presOf" srcId="{53B127E0-B2AC-4CC1-93D4-EEA172EFDCAC}" destId="{B8CC3816-4A71-4357-836F-10BD62500990}" srcOrd="0" destOrd="0" presId="urn:microsoft.com/office/officeart/2005/8/layout/list1"/>
    <dgm:cxn modelId="{9F985815-B624-4FD0-A899-C585876A91BC}" type="presParOf" srcId="{22547DD3-717B-43C8-90A0-065D7A1BD11D}" destId="{473EE5C7-2908-48BD-A814-31DA5AF61227}" srcOrd="0" destOrd="0" presId="urn:microsoft.com/office/officeart/2005/8/layout/list1"/>
    <dgm:cxn modelId="{EE667CF1-A00C-4B5F-8261-F9270DA394ED}" type="presParOf" srcId="{473EE5C7-2908-48BD-A814-31DA5AF61227}" destId="{B8CC3816-4A71-4357-836F-10BD62500990}" srcOrd="0" destOrd="0" presId="urn:microsoft.com/office/officeart/2005/8/layout/list1"/>
    <dgm:cxn modelId="{7A51BED7-6B0A-417C-B165-8DD9F50FD99D}" type="presParOf" srcId="{473EE5C7-2908-48BD-A814-31DA5AF61227}" destId="{24A619FA-54B0-4674-8DEC-DFB327997982}" srcOrd="1" destOrd="0" presId="urn:microsoft.com/office/officeart/2005/8/layout/list1"/>
    <dgm:cxn modelId="{2F012B2D-5B17-4BF3-8891-1C1156851B66}" type="presParOf" srcId="{22547DD3-717B-43C8-90A0-065D7A1BD11D}" destId="{A5575DB3-98E0-44D4-B520-9C27E5FB57FF}" srcOrd="1" destOrd="0" presId="urn:microsoft.com/office/officeart/2005/8/layout/list1"/>
    <dgm:cxn modelId="{A3A95B6F-BF19-421F-BC0D-08A2B3B96B82}" type="presParOf" srcId="{22547DD3-717B-43C8-90A0-065D7A1BD11D}" destId="{D619C879-D003-4D3B-A258-0F34263E3176}" srcOrd="2" destOrd="0" presId="urn:microsoft.com/office/officeart/2005/8/layout/list1"/>
    <dgm:cxn modelId="{EAD7D0D3-966C-40D0-A73A-248EA0CE5641}" type="presParOf" srcId="{22547DD3-717B-43C8-90A0-065D7A1BD11D}" destId="{D63A9652-51A8-4EBC-B9FB-AB8FB71F30D8}" srcOrd="3" destOrd="0" presId="urn:microsoft.com/office/officeart/2005/8/layout/list1"/>
    <dgm:cxn modelId="{4B5B3266-2A85-41EC-9559-F7551F1A910C}" type="presParOf" srcId="{22547DD3-717B-43C8-90A0-065D7A1BD11D}" destId="{8D409292-47C3-45A4-8346-A58F6BE6A0FA}" srcOrd="4" destOrd="0" presId="urn:microsoft.com/office/officeart/2005/8/layout/list1"/>
    <dgm:cxn modelId="{0C9E6246-3AE9-4621-837D-1CC26F236558}" type="presParOf" srcId="{8D409292-47C3-45A4-8346-A58F6BE6A0FA}" destId="{7BCDEFF6-1876-4415-9C32-F60E7FC21C0F}" srcOrd="0" destOrd="0" presId="urn:microsoft.com/office/officeart/2005/8/layout/list1"/>
    <dgm:cxn modelId="{E37E4B9A-3307-4139-AEA6-F2C438DC4B07}" type="presParOf" srcId="{8D409292-47C3-45A4-8346-A58F6BE6A0FA}" destId="{6159C665-BCD5-4953-89BC-1FC3A108D489}" srcOrd="1" destOrd="0" presId="urn:microsoft.com/office/officeart/2005/8/layout/list1"/>
    <dgm:cxn modelId="{2833FC45-6384-4770-B752-4CAA76B0A739}" type="presParOf" srcId="{22547DD3-717B-43C8-90A0-065D7A1BD11D}" destId="{BBC4385C-97DB-4F20-B657-8A791F3E7498}" srcOrd="5" destOrd="0" presId="urn:microsoft.com/office/officeart/2005/8/layout/list1"/>
    <dgm:cxn modelId="{F76B110E-31A8-4485-B8EC-C488D6192CE9}" type="presParOf" srcId="{22547DD3-717B-43C8-90A0-065D7A1BD11D}" destId="{E29BB9B8-B482-4254-98A6-5EEC207E265D}"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ED6E7DB-41AF-0D43-B403-5F30BBFB527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551A0403-E688-0945-8336-73F1CA4B535E}">
      <dgm:prSet/>
      <dgm:spPr/>
      <dgm:t>
        <a:bodyPr/>
        <a:lstStyle/>
        <a:p>
          <a:r>
            <a:rPr lang="sr-Latn-RS" dirty="0"/>
            <a:t>Prednosti</a:t>
          </a:r>
          <a:endParaRPr lang="en-RS" dirty="0"/>
        </a:p>
      </dgm:t>
    </dgm:pt>
    <dgm:pt modelId="{246653A3-FB67-A540-8D09-169F489D87B7}" type="parTrans" cxnId="{FCDCDE8B-0E22-424B-BC7B-D230315E08E2}">
      <dgm:prSet/>
      <dgm:spPr/>
      <dgm:t>
        <a:bodyPr/>
        <a:lstStyle/>
        <a:p>
          <a:endParaRPr lang="en-GB"/>
        </a:p>
      </dgm:t>
    </dgm:pt>
    <dgm:pt modelId="{AD442ECD-6F0C-D54F-ACBB-670FEE7AAD93}" type="sibTrans" cxnId="{FCDCDE8B-0E22-424B-BC7B-D230315E08E2}">
      <dgm:prSet/>
      <dgm:spPr/>
      <dgm:t>
        <a:bodyPr/>
        <a:lstStyle/>
        <a:p>
          <a:endParaRPr lang="en-GB"/>
        </a:p>
      </dgm:t>
    </dgm:pt>
    <dgm:pt modelId="{D0650A4C-8694-2C49-9B4C-4E62B9774A77}">
      <dgm:prSet/>
      <dgm:spPr/>
      <dgm:t>
        <a:bodyPr/>
        <a:lstStyle/>
        <a:p>
          <a:r>
            <a:rPr lang="sr-Latn-RS" dirty="0"/>
            <a:t>Treće lice snosi odgovornost za čuvanje</a:t>
          </a:r>
          <a:endParaRPr lang="en-RS" dirty="0"/>
        </a:p>
      </dgm:t>
    </dgm:pt>
    <dgm:pt modelId="{4F9D3DCC-AB72-7948-BEB6-D687D2FB4C65}" type="parTrans" cxnId="{12301595-D722-C946-A899-00461A46E509}">
      <dgm:prSet/>
      <dgm:spPr/>
      <dgm:t>
        <a:bodyPr/>
        <a:lstStyle/>
        <a:p>
          <a:endParaRPr lang="en-GB"/>
        </a:p>
      </dgm:t>
    </dgm:pt>
    <dgm:pt modelId="{C0D3B8C2-1BD3-B34D-9378-8E276E1BD30D}" type="sibTrans" cxnId="{12301595-D722-C946-A899-00461A46E509}">
      <dgm:prSet/>
      <dgm:spPr/>
      <dgm:t>
        <a:bodyPr/>
        <a:lstStyle/>
        <a:p>
          <a:endParaRPr lang="en-GB"/>
        </a:p>
      </dgm:t>
    </dgm:pt>
    <dgm:pt modelId="{89C93EF8-BD88-754C-B3C3-437046835744}">
      <dgm:prSet/>
      <dgm:spPr/>
      <dgm:t>
        <a:bodyPr/>
        <a:lstStyle/>
        <a:p>
          <a:r>
            <a:rPr lang="sr-Latn-RS" dirty="0"/>
            <a:t>Mogućnost povraćaja imovine ili naknade štete</a:t>
          </a:r>
          <a:endParaRPr lang="en-RS" dirty="0"/>
        </a:p>
      </dgm:t>
    </dgm:pt>
    <dgm:pt modelId="{7DF33D09-D5A2-5643-AC9F-1A3C32A11170}" type="parTrans" cxnId="{94CAB521-4E32-F34B-B10A-4790A7825E5A}">
      <dgm:prSet/>
      <dgm:spPr/>
      <dgm:t>
        <a:bodyPr/>
        <a:lstStyle/>
        <a:p>
          <a:endParaRPr lang="en-GB"/>
        </a:p>
      </dgm:t>
    </dgm:pt>
    <dgm:pt modelId="{913E27DA-4075-6E46-A002-13B9F92C3FB7}" type="sibTrans" cxnId="{94CAB521-4E32-F34B-B10A-4790A7825E5A}">
      <dgm:prSet/>
      <dgm:spPr/>
      <dgm:t>
        <a:bodyPr/>
        <a:lstStyle/>
        <a:p>
          <a:endParaRPr lang="en-GB"/>
        </a:p>
      </dgm:t>
    </dgm:pt>
    <dgm:pt modelId="{45713F37-48FD-464F-A76A-2F1CB2D6994C}">
      <dgm:prSet/>
      <dgm:spPr>
        <a:solidFill>
          <a:schemeClr val="accent3"/>
        </a:solidFill>
      </dgm:spPr>
      <dgm:t>
        <a:bodyPr/>
        <a:lstStyle/>
        <a:p>
          <a:r>
            <a:rPr lang="sr-Latn-RS" dirty="0"/>
            <a:t>Nedostaci</a:t>
          </a:r>
          <a:endParaRPr lang="en-RS" dirty="0"/>
        </a:p>
      </dgm:t>
    </dgm:pt>
    <dgm:pt modelId="{F99948F0-3E5A-904B-946F-E31745DE1660}" type="parTrans" cxnId="{0301446C-1E5A-CB47-AD52-427E2FFF7840}">
      <dgm:prSet/>
      <dgm:spPr/>
      <dgm:t>
        <a:bodyPr/>
        <a:lstStyle/>
        <a:p>
          <a:endParaRPr lang="en-GB"/>
        </a:p>
      </dgm:t>
    </dgm:pt>
    <dgm:pt modelId="{8E4AE7CD-575F-B845-81D3-21B6B30B435E}" type="sibTrans" cxnId="{0301446C-1E5A-CB47-AD52-427E2FFF7840}">
      <dgm:prSet/>
      <dgm:spPr/>
      <dgm:t>
        <a:bodyPr/>
        <a:lstStyle/>
        <a:p>
          <a:endParaRPr lang="en-GB"/>
        </a:p>
      </dgm:t>
    </dgm:pt>
    <dgm:pt modelId="{629E552B-7692-3345-BF93-CCECA053C957}">
      <dgm:prSet/>
      <dgm:spPr/>
      <dgm:t>
        <a:bodyPr/>
        <a:lstStyle/>
        <a:p>
          <a:r>
            <a:rPr lang="sr-Latn-RS" dirty="0"/>
            <a:t>Obavezna identifikacija klijenta</a:t>
          </a:r>
          <a:endParaRPr lang="en-RS" dirty="0"/>
        </a:p>
      </dgm:t>
    </dgm:pt>
    <dgm:pt modelId="{8628E0C5-16F2-4D43-BC2C-E3F1A7522426}" type="parTrans" cxnId="{9EC7FC5C-9B90-D749-B496-7AD1F52B25FA}">
      <dgm:prSet/>
      <dgm:spPr/>
      <dgm:t>
        <a:bodyPr/>
        <a:lstStyle/>
        <a:p>
          <a:endParaRPr lang="en-GB"/>
        </a:p>
      </dgm:t>
    </dgm:pt>
    <dgm:pt modelId="{F4D14918-D6C2-784F-BD3A-F65F809E1FDD}" type="sibTrans" cxnId="{9EC7FC5C-9B90-D749-B496-7AD1F52B25FA}">
      <dgm:prSet/>
      <dgm:spPr/>
      <dgm:t>
        <a:bodyPr/>
        <a:lstStyle/>
        <a:p>
          <a:endParaRPr lang="en-GB"/>
        </a:p>
      </dgm:t>
    </dgm:pt>
    <dgm:pt modelId="{35FE7F22-A6FD-4928-97A8-90E58CD2B8C7}">
      <dgm:prSet/>
      <dgm:spPr/>
      <dgm:t>
        <a:bodyPr/>
        <a:lstStyle/>
        <a:p>
          <a:r>
            <a:rPr lang="sr-Latn-RS" dirty="0"/>
            <a:t>Manji rizik gubitka imovine</a:t>
          </a:r>
          <a:endParaRPr lang="en-RS" dirty="0"/>
        </a:p>
      </dgm:t>
    </dgm:pt>
    <dgm:pt modelId="{CE9AD746-EE62-4604-AC25-17B3A778293D}" type="parTrans" cxnId="{B9AF8FA9-4ECA-4790-B66C-982FB52DD40A}">
      <dgm:prSet/>
      <dgm:spPr/>
    </dgm:pt>
    <dgm:pt modelId="{355FAB67-4A8C-4284-A60E-898C3D691621}" type="sibTrans" cxnId="{B9AF8FA9-4ECA-4790-B66C-982FB52DD40A}">
      <dgm:prSet/>
      <dgm:spPr/>
    </dgm:pt>
    <dgm:pt modelId="{E64A2421-45BC-45E5-80AC-8C419A953804}">
      <dgm:prSet/>
      <dgm:spPr/>
      <dgm:t>
        <a:bodyPr/>
        <a:lstStyle/>
        <a:p>
          <a:r>
            <a:rPr lang="sr-Latn-RS" dirty="0"/>
            <a:t>Mogućnost trgovanja preko kriptoberze</a:t>
          </a:r>
          <a:endParaRPr lang="en-RS" dirty="0"/>
        </a:p>
      </dgm:t>
    </dgm:pt>
    <dgm:pt modelId="{B9A8EF2F-D825-4A5E-9A30-5E25EF88568B}" type="parTrans" cxnId="{3920328F-19D7-45C8-811D-40AD639D7F85}">
      <dgm:prSet/>
      <dgm:spPr/>
    </dgm:pt>
    <dgm:pt modelId="{63F610E4-770D-4AB8-9D1D-770079AFC673}" type="sibTrans" cxnId="{3920328F-19D7-45C8-811D-40AD639D7F85}">
      <dgm:prSet/>
      <dgm:spPr/>
    </dgm:pt>
    <dgm:pt modelId="{14F88A67-D71C-4A12-B521-A9891B47C4D8}">
      <dgm:prSet/>
      <dgm:spPr/>
      <dgm:t>
        <a:bodyPr/>
        <a:lstStyle/>
        <a:p>
          <a:r>
            <a:rPr lang="sr-Latn-RS" dirty="0"/>
            <a:t>Rizik da će treće lice zloupotrebiti neposrednu kontrolu nad DI</a:t>
          </a:r>
          <a:endParaRPr lang="en-RS" dirty="0"/>
        </a:p>
      </dgm:t>
    </dgm:pt>
    <dgm:pt modelId="{4784B0E6-4767-4155-899F-69D1D215D206}" type="parTrans" cxnId="{A86050B4-C80B-4746-AD53-85567942D63B}">
      <dgm:prSet/>
      <dgm:spPr/>
    </dgm:pt>
    <dgm:pt modelId="{E863CAAA-ED33-4B21-A188-9A5E173430AE}" type="sibTrans" cxnId="{A86050B4-C80B-4746-AD53-85567942D63B}">
      <dgm:prSet/>
      <dgm:spPr/>
    </dgm:pt>
    <dgm:pt modelId="{7A795659-25E8-4B87-827E-FD31538EE4A3}">
      <dgm:prSet/>
      <dgm:spPr/>
      <dgm:t>
        <a:bodyPr/>
        <a:lstStyle/>
        <a:p>
          <a:r>
            <a:rPr lang="sr-Latn-RS" dirty="0"/>
            <a:t>Rizik insolventnosti trećeg lica</a:t>
          </a:r>
          <a:endParaRPr lang="en-RS" dirty="0"/>
        </a:p>
      </dgm:t>
    </dgm:pt>
    <dgm:pt modelId="{E100FD2A-A1DE-41E4-898B-8A43510AD915}" type="parTrans" cxnId="{D2A60D7B-7F48-4CE2-B417-BD39F0117718}">
      <dgm:prSet/>
      <dgm:spPr/>
    </dgm:pt>
    <dgm:pt modelId="{29E5E3AA-05BA-4C9A-8EE9-27EFBEEBCC0C}" type="sibTrans" cxnId="{D2A60D7B-7F48-4CE2-B417-BD39F0117718}">
      <dgm:prSet/>
      <dgm:spPr/>
    </dgm:pt>
    <dgm:pt modelId="{80E6C9DF-0D3F-4EB1-A8FC-E3EC6B0FAC31}">
      <dgm:prSet/>
      <dgm:spPr/>
      <dgm:t>
        <a:bodyPr/>
        <a:lstStyle/>
        <a:p>
          <a:r>
            <a:rPr lang="sr-Latn-RS" dirty="0"/>
            <a:t>Sredstva mogu da budu zaplenjena ili blokirana</a:t>
          </a:r>
          <a:endParaRPr lang="en-RS" dirty="0"/>
        </a:p>
      </dgm:t>
    </dgm:pt>
    <dgm:pt modelId="{9BB76874-65C1-4766-AB3D-EE011BB57642}" type="parTrans" cxnId="{B7789E4A-F820-4117-93A3-276F3281647B}">
      <dgm:prSet/>
      <dgm:spPr/>
    </dgm:pt>
    <dgm:pt modelId="{9DFBC865-823D-4F8F-AE36-AB736D50EF17}" type="sibTrans" cxnId="{B7789E4A-F820-4117-93A3-276F3281647B}">
      <dgm:prSet/>
      <dgm:spPr/>
    </dgm:pt>
    <dgm:pt modelId="{5E36431D-83BF-40D8-8DA0-8DB91F929AA1}" type="pres">
      <dgm:prSet presAssocID="{FED6E7DB-41AF-0D43-B403-5F30BBFB527C}" presName="linear" presStyleCnt="0">
        <dgm:presLayoutVars>
          <dgm:dir/>
          <dgm:animLvl val="lvl"/>
          <dgm:resizeHandles val="exact"/>
        </dgm:presLayoutVars>
      </dgm:prSet>
      <dgm:spPr/>
    </dgm:pt>
    <dgm:pt modelId="{DCE17F31-0CB4-4BA0-A0A2-5BD28D49C278}" type="pres">
      <dgm:prSet presAssocID="{551A0403-E688-0945-8336-73F1CA4B535E}" presName="parentLin" presStyleCnt="0"/>
      <dgm:spPr/>
    </dgm:pt>
    <dgm:pt modelId="{29B75850-4278-4BD2-B991-DEAE6D4B07CF}" type="pres">
      <dgm:prSet presAssocID="{551A0403-E688-0945-8336-73F1CA4B535E}" presName="parentLeftMargin" presStyleLbl="node1" presStyleIdx="0" presStyleCnt="2"/>
      <dgm:spPr/>
    </dgm:pt>
    <dgm:pt modelId="{1EA85BE0-7B65-4A9C-A240-FD22BE4FD0BF}" type="pres">
      <dgm:prSet presAssocID="{551A0403-E688-0945-8336-73F1CA4B535E}" presName="parentText" presStyleLbl="node1" presStyleIdx="0" presStyleCnt="2">
        <dgm:presLayoutVars>
          <dgm:chMax val="0"/>
          <dgm:bulletEnabled val="1"/>
        </dgm:presLayoutVars>
      </dgm:prSet>
      <dgm:spPr/>
    </dgm:pt>
    <dgm:pt modelId="{12B3E7C0-6315-40AF-867C-7CCED3364E85}" type="pres">
      <dgm:prSet presAssocID="{551A0403-E688-0945-8336-73F1CA4B535E}" presName="negativeSpace" presStyleCnt="0"/>
      <dgm:spPr/>
    </dgm:pt>
    <dgm:pt modelId="{799A7A05-FFE1-4898-BBB8-E6ED038B13B9}" type="pres">
      <dgm:prSet presAssocID="{551A0403-E688-0945-8336-73F1CA4B535E}" presName="childText" presStyleLbl="conFgAcc1" presStyleIdx="0" presStyleCnt="2">
        <dgm:presLayoutVars>
          <dgm:bulletEnabled val="1"/>
        </dgm:presLayoutVars>
      </dgm:prSet>
      <dgm:spPr>
        <a:prstGeom prst="roundRect">
          <a:avLst/>
        </a:prstGeom>
      </dgm:spPr>
    </dgm:pt>
    <dgm:pt modelId="{FAC2FC38-3040-4CA2-93D0-3F51FBABF088}" type="pres">
      <dgm:prSet presAssocID="{AD442ECD-6F0C-D54F-ACBB-670FEE7AAD93}" presName="spaceBetweenRectangles" presStyleCnt="0"/>
      <dgm:spPr/>
    </dgm:pt>
    <dgm:pt modelId="{FB889F4D-0594-4180-B746-3D6B0F42B611}" type="pres">
      <dgm:prSet presAssocID="{45713F37-48FD-464F-A76A-2F1CB2D6994C}" presName="parentLin" presStyleCnt="0"/>
      <dgm:spPr/>
    </dgm:pt>
    <dgm:pt modelId="{4F2C11E1-081F-4A0A-B444-8FC20080D702}" type="pres">
      <dgm:prSet presAssocID="{45713F37-48FD-464F-A76A-2F1CB2D6994C}" presName="parentLeftMargin" presStyleLbl="node1" presStyleIdx="0" presStyleCnt="2"/>
      <dgm:spPr/>
    </dgm:pt>
    <dgm:pt modelId="{39427834-E766-4990-9BDD-6BDB71ED71CC}" type="pres">
      <dgm:prSet presAssocID="{45713F37-48FD-464F-A76A-2F1CB2D6994C}" presName="parentText" presStyleLbl="node1" presStyleIdx="1" presStyleCnt="2">
        <dgm:presLayoutVars>
          <dgm:chMax val="0"/>
          <dgm:bulletEnabled val="1"/>
        </dgm:presLayoutVars>
      </dgm:prSet>
      <dgm:spPr/>
    </dgm:pt>
    <dgm:pt modelId="{A15B11C8-49A9-4FEB-BC2C-FEED6FA8781C}" type="pres">
      <dgm:prSet presAssocID="{45713F37-48FD-464F-A76A-2F1CB2D6994C}" presName="negativeSpace" presStyleCnt="0"/>
      <dgm:spPr/>
    </dgm:pt>
    <dgm:pt modelId="{157FA18D-E285-42E0-A9AF-47C7D73CA61A}" type="pres">
      <dgm:prSet presAssocID="{45713F37-48FD-464F-A76A-2F1CB2D6994C}" presName="childText" presStyleLbl="conFgAcc1" presStyleIdx="1" presStyleCnt="2">
        <dgm:presLayoutVars>
          <dgm:bulletEnabled val="1"/>
        </dgm:presLayoutVars>
      </dgm:prSet>
      <dgm:spPr>
        <a:prstGeom prst="roundRect">
          <a:avLst/>
        </a:prstGeom>
      </dgm:spPr>
    </dgm:pt>
  </dgm:ptLst>
  <dgm:cxnLst>
    <dgm:cxn modelId="{46322E0F-918E-4E08-892A-42FA4B1BA3C0}" type="presOf" srcId="{E64A2421-45BC-45E5-80AC-8C419A953804}" destId="{799A7A05-FFE1-4898-BBB8-E6ED038B13B9}" srcOrd="0" destOrd="3" presId="urn:microsoft.com/office/officeart/2005/8/layout/list1"/>
    <dgm:cxn modelId="{94CAB521-4E32-F34B-B10A-4790A7825E5A}" srcId="{551A0403-E688-0945-8336-73F1CA4B535E}" destId="{89C93EF8-BD88-754C-B3C3-437046835744}" srcOrd="2" destOrd="0" parTransId="{7DF33D09-D5A2-5643-AC9F-1A3C32A11170}" sibTransId="{913E27DA-4075-6E46-A002-13B9F92C3FB7}"/>
    <dgm:cxn modelId="{C72DC132-43B8-4E5A-BD97-F7271E2DF2B8}" type="presOf" srcId="{80E6C9DF-0D3F-4EB1-A8FC-E3EC6B0FAC31}" destId="{157FA18D-E285-42E0-A9AF-47C7D73CA61A}" srcOrd="0" destOrd="3" presId="urn:microsoft.com/office/officeart/2005/8/layout/list1"/>
    <dgm:cxn modelId="{9EC7FC5C-9B90-D749-B496-7AD1F52B25FA}" srcId="{45713F37-48FD-464F-A76A-2F1CB2D6994C}" destId="{629E552B-7692-3345-BF93-CCECA053C957}" srcOrd="0" destOrd="0" parTransId="{8628E0C5-16F2-4D43-BC2C-E3F1A7522426}" sibTransId="{F4D14918-D6C2-784F-BD3A-F65F809E1FDD}"/>
    <dgm:cxn modelId="{34739D41-9E57-4C1C-B68C-8B95B9A9270F}" type="presOf" srcId="{14F88A67-D71C-4A12-B521-A9891B47C4D8}" destId="{157FA18D-E285-42E0-A9AF-47C7D73CA61A}" srcOrd="0" destOrd="1" presId="urn:microsoft.com/office/officeart/2005/8/layout/list1"/>
    <dgm:cxn modelId="{B7789E4A-F820-4117-93A3-276F3281647B}" srcId="{45713F37-48FD-464F-A76A-2F1CB2D6994C}" destId="{80E6C9DF-0D3F-4EB1-A8FC-E3EC6B0FAC31}" srcOrd="3" destOrd="0" parTransId="{9BB76874-65C1-4766-AB3D-EE011BB57642}" sibTransId="{9DFBC865-823D-4F8F-AE36-AB736D50EF17}"/>
    <dgm:cxn modelId="{0301446C-1E5A-CB47-AD52-427E2FFF7840}" srcId="{FED6E7DB-41AF-0D43-B403-5F30BBFB527C}" destId="{45713F37-48FD-464F-A76A-2F1CB2D6994C}" srcOrd="1" destOrd="0" parTransId="{F99948F0-3E5A-904B-946F-E31745DE1660}" sibTransId="{8E4AE7CD-575F-B845-81D3-21B6B30B435E}"/>
    <dgm:cxn modelId="{33B7E76C-EC8D-43D1-9D32-EAD5EC8C4F11}" type="presOf" srcId="{D0650A4C-8694-2C49-9B4C-4E62B9774A77}" destId="{799A7A05-FFE1-4898-BBB8-E6ED038B13B9}" srcOrd="0" destOrd="0" presId="urn:microsoft.com/office/officeart/2005/8/layout/list1"/>
    <dgm:cxn modelId="{9DEE2953-6872-403D-824D-EB3B24E4E941}" type="presOf" srcId="{35FE7F22-A6FD-4928-97A8-90E58CD2B8C7}" destId="{799A7A05-FFE1-4898-BBB8-E6ED038B13B9}" srcOrd="0" destOrd="1" presId="urn:microsoft.com/office/officeart/2005/8/layout/list1"/>
    <dgm:cxn modelId="{4B3B2D54-A6B9-4557-B53A-2FAC3E3E24EF}" type="presOf" srcId="{551A0403-E688-0945-8336-73F1CA4B535E}" destId="{1EA85BE0-7B65-4A9C-A240-FD22BE4FD0BF}" srcOrd="1" destOrd="0" presId="urn:microsoft.com/office/officeart/2005/8/layout/list1"/>
    <dgm:cxn modelId="{D2A60D7B-7F48-4CE2-B417-BD39F0117718}" srcId="{45713F37-48FD-464F-A76A-2F1CB2D6994C}" destId="{7A795659-25E8-4B87-827E-FD31538EE4A3}" srcOrd="2" destOrd="0" parTransId="{E100FD2A-A1DE-41E4-898B-8A43510AD915}" sibTransId="{29E5E3AA-05BA-4C9A-8EE9-27EFBEEBCC0C}"/>
    <dgm:cxn modelId="{0562738B-D87D-4DD1-BCF1-5C442AB256E0}" type="presOf" srcId="{89C93EF8-BD88-754C-B3C3-437046835744}" destId="{799A7A05-FFE1-4898-BBB8-E6ED038B13B9}" srcOrd="0" destOrd="2" presId="urn:microsoft.com/office/officeart/2005/8/layout/list1"/>
    <dgm:cxn modelId="{FCDCDE8B-0E22-424B-BC7B-D230315E08E2}" srcId="{FED6E7DB-41AF-0D43-B403-5F30BBFB527C}" destId="{551A0403-E688-0945-8336-73F1CA4B535E}" srcOrd="0" destOrd="0" parTransId="{246653A3-FB67-A540-8D09-169F489D87B7}" sibTransId="{AD442ECD-6F0C-D54F-ACBB-670FEE7AAD93}"/>
    <dgm:cxn modelId="{4D66758C-0E14-46C0-9B50-95CBBF2BC63F}" type="presOf" srcId="{45713F37-48FD-464F-A76A-2F1CB2D6994C}" destId="{4F2C11E1-081F-4A0A-B444-8FC20080D702}" srcOrd="0" destOrd="0" presId="urn:microsoft.com/office/officeart/2005/8/layout/list1"/>
    <dgm:cxn modelId="{3920328F-19D7-45C8-811D-40AD639D7F85}" srcId="{551A0403-E688-0945-8336-73F1CA4B535E}" destId="{E64A2421-45BC-45E5-80AC-8C419A953804}" srcOrd="3" destOrd="0" parTransId="{B9A8EF2F-D825-4A5E-9A30-5E25EF88568B}" sibTransId="{63F610E4-770D-4AB8-9D1D-770079AFC673}"/>
    <dgm:cxn modelId="{12301595-D722-C946-A899-00461A46E509}" srcId="{551A0403-E688-0945-8336-73F1CA4B535E}" destId="{D0650A4C-8694-2C49-9B4C-4E62B9774A77}" srcOrd="0" destOrd="0" parTransId="{4F9D3DCC-AB72-7948-BEB6-D687D2FB4C65}" sibTransId="{C0D3B8C2-1BD3-B34D-9378-8E276E1BD30D}"/>
    <dgm:cxn modelId="{DBF1A197-F82B-45F1-AC28-ADFD2E81D1A0}" type="presOf" srcId="{7A795659-25E8-4B87-827E-FD31538EE4A3}" destId="{157FA18D-E285-42E0-A9AF-47C7D73CA61A}" srcOrd="0" destOrd="2" presId="urn:microsoft.com/office/officeart/2005/8/layout/list1"/>
    <dgm:cxn modelId="{1F5585A2-F364-4D67-9768-28058A07DD2F}" type="presOf" srcId="{551A0403-E688-0945-8336-73F1CA4B535E}" destId="{29B75850-4278-4BD2-B991-DEAE6D4B07CF}" srcOrd="0" destOrd="0" presId="urn:microsoft.com/office/officeart/2005/8/layout/list1"/>
    <dgm:cxn modelId="{B9AF8FA9-4ECA-4790-B66C-982FB52DD40A}" srcId="{551A0403-E688-0945-8336-73F1CA4B535E}" destId="{35FE7F22-A6FD-4928-97A8-90E58CD2B8C7}" srcOrd="1" destOrd="0" parTransId="{CE9AD746-EE62-4604-AC25-17B3A778293D}" sibTransId="{355FAB67-4A8C-4284-A60E-898C3D691621}"/>
    <dgm:cxn modelId="{A86050B4-C80B-4746-AD53-85567942D63B}" srcId="{45713F37-48FD-464F-A76A-2F1CB2D6994C}" destId="{14F88A67-D71C-4A12-B521-A9891B47C4D8}" srcOrd="1" destOrd="0" parTransId="{4784B0E6-4767-4155-899F-69D1D215D206}" sibTransId="{E863CAAA-ED33-4B21-A188-9A5E173430AE}"/>
    <dgm:cxn modelId="{673EE8D1-5AE3-494B-A08B-07091C77EDEA}" type="presOf" srcId="{45713F37-48FD-464F-A76A-2F1CB2D6994C}" destId="{39427834-E766-4990-9BDD-6BDB71ED71CC}" srcOrd="1" destOrd="0" presId="urn:microsoft.com/office/officeart/2005/8/layout/list1"/>
    <dgm:cxn modelId="{E10EFAE7-DAC7-4BE6-9757-7A4F44FFEE92}" type="presOf" srcId="{FED6E7DB-41AF-0D43-B403-5F30BBFB527C}" destId="{5E36431D-83BF-40D8-8DA0-8DB91F929AA1}" srcOrd="0" destOrd="0" presId="urn:microsoft.com/office/officeart/2005/8/layout/list1"/>
    <dgm:cxn modelId="{9468EDF9-9DCB-4537-8760-5BC349368180}" type="presOf" srcId="{629E552B-7692-3345-BF93-CCECA053C957}" destId="{157FA18D-E285-42E0-A9AF-47C7D73CA61A}" srcOrd="0" destOrd="0" presId="urn:microsoft.com/office/officeart/2005/8/layout/list1"/>
    <dgm:cxn modelId="{D026FA12-4761-4674-BA40-F3B6CF3C921C}" type="presParOf" srcId="{5E36431D-83BF-40D8-8DA0-8DB91F929AA1}" destId="{DCE17F31-0CB4-4BA0-A0A2-5BD28D49C278}" srcOrd="0" destOrd="0" presId="urn:microsoft.com/office/officeart/2005/8/layout/list1"/>
    <dgm:cxn modelId="{6CE60A63-5612-49F0-8405-FA9F00E504A1}" type="presParOf" srcId="{DCE17F31-0CB4-4BA0-A0A2-5BD28D49C278}" destId="{29B75850-4278-4BD2-B991-DEAE6D4B07CF}" srcOrd="0" destOrd="0" presId="urn:microsoft.com/office/officeart/2005/8/layout/list1"/>
    <dgm:cxn modelId="{CB77D087-D668-4EA9-8498-83EE46D7E7AA}" type="presParOf" srcId="{DCE17F31-0CB4-4BA0-A0A2-5BD28D49C278}" destId="{1EA85BE0-7B65-4A9C-A240-FD22BE4FD0BF}" srcOrd="1" destOrd="0" presId="urn:microsoft.com/office/officeart/2005/8/layout/list1"/>
    <dgm:cxn modelId="{7BD8F81E-42E6-4B5A-BBF7-E9D237AFF0E5}" type="presParOf" srcId="{5E36431D-83BF-40D8-8DA0-8DB91F929AA1}" destId="{12B3E7C0-6315-40AF-867C-7CCED3364E85}" srcOrd="1" destOrd="0" presId="urn:microsoft.com/office/officeart/2005/8/layout/list1"/>
    <dgm:cxn modelId="{8EEFC329-C66A-4723-96CB-2C0086E8E69A}" type="presParOf" srcId="{5E36431D-83BF-40D8-8DA0-8DB91F929AA1}" destId="{799A7A05-FFE1-4898-BBB8-E6ED038B13B9}" srcOrd="2" destOrd="0" presId="urn:microsoft.com/office/officeart/2005/8/layout/list1"/>
    <dgm:cxn modelId="{BC7A9EBC-4F72-47F6-84E9-62993BB38E4F}" type="presParOf" srcId="{5E36431D-83BF-40D8-8DA0-8DB91F929AA1}" destId="{FAC2FC38-3040-4CA2-93D0-3F51FBABF088}" srcOrd="3" destOrd="0" presId="urn:microsoft.com/office/officeart/2005/8/layout/list1"/>
    <dgm:cxn modelId="{528542F2-F87B-473F-AAAE-FC23AB861073}" type="presParOf" srcId="{5E36431D-83BF-40D8-8DA0-8DB91F929AA1}" destId="{FB889F4D-0594-4180-B746-3D6B0F42B611}" srcOrd="4" destOrd="0" presId="urn:microsoft.com/office/officeart/2005/8/layout/list1"/>
    <dgm:cxn modelId="{13D93EB1-3FE4-4470-9C28-CFA881097265}" type="presParOf" srcId="{FB889F4D-0594-4180-B746-3D6B0F42B611}" destId="{4F2C11E1-081F-4A0A-B444-8FC20080D702}" srcOrd="0" destOrd="0" presId="urn:microsoft.com/office/officeart/2005/8/layout/list1"/>
    <dgm:cxn modelId="{6353D1F5-2629-4CA3-8CD9-387222EBDC80}" type="presParOf" srcId="{FB889F4D-0594-4180-B746-3D6B0F42B611}" destId="{39427834-E766-4990-9BDD-6BDB71ED71CC}" srcOrd="1" destOrd="0" presId="urn:microsoft.com/office/officeart/2005/8/layout/list1"/>
    <dgm:cxn modelId="{B55F6DFB-8D02-49A2-94BB-C36B4CC1D712}" type="presParOf" srcId="{5E36431D-83BF-40D8-8DA0-8DB91F929AA1}" destId="{A15B11C8-49A9-4FEB-BC2C-FEED6FA8781C}" srcOrd="5" destOrd="0" presId="urn:microsoft.com/office/officeart/2005/8/layout/list1"/>
    <dgm:cxn modelId="{74E0F1A5-D2C9-4D31-9589-B2302548FBAD}" type="presParOf" srcId="{5E36431D-83BF-40D8-8DA0-8DB91F929AA1}" destId="{157FA18D-E285-42E0-A9AF-47C7D73CA61A}"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1825939-A452-4E08-B4CB-5F3A91AF916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44D7184-42D6-4732-9223-6CAEC5ADB140}">
      <dgm:prSet/>
      <dgm:spPr/>
      <dgm:t>
        <a:bodyPr/>
        <a:lstStyle/>
        <a:p>
          <a:r>
            <a:rPr lang="sr-Latn-RS"/>
            <a:t>Prenos sa ličnog novčanika </a:t>
          </a:r>
          <a:endParaRPr lang="en-US"/>
        </a:p>
      </dgm:t>
    </dgm:pt>
    <dgm:pt modelId="{5E9B1B25-4E46-41D4-AC95-2B0E3EC0A41D}" type="parTrans" cxnId="{B6246C8E-48CA-40C7-9364-185D903D8A0B}">
      <dgm:prSet/>
      <dgm:spPr/>
      <dgm:t>
        <a:bodyPr/>
        <a:lstStyle/>
        <a:p>
          <a:endParaRPr lang="en-US"/>
        </a:p>
      </dgm:t>
    </dgm:pt>
    <dgm:pt modelId="{87E210D1-436B-4D39-9F2C-0FE90D490EB5}" type="sibTrans" cxnId="{B6246C8E-48CA-40C7-9364-185D903D8A0B}">
      <dgm:prSet/>
      <dgm:spPr/>
      <dgm:t>
        <a:bodyPr/>
        <a:lstStyle/>
        <a:p>
          <a:endParaRPr lang="en-US"/>
        </a:p>
      </dgm:t>
    </dgm:pt>
    <dgm:pt modelId="{CBC19625-ABA4-49BA-A1A1-31C93928D354}">
      <dgm:prSet/>
      <dgm:spPr/>
      <dgm:t>
        <a:bodyPr/>
        <a:lstStyle/>
        <a:p>
          <a:r>
            <a:rPr lang="sr-Latn-RS"/>
            <a:t>samo onaj ko poznaje javni i privatni ključ svog novčanika i javni ključ novčanika na koji želi da prense DI</a:t>
          </a:r>
          <a:endParaRPr lang="en-US"/>
        </a:p>
      </dgm:t>
    </dgm:pt>
    <dgm:pt modelId="{F7A1FAA2-5A74-41BE-9CF9-C6B10FE6385A}" type="parTrans" cxnId="{8A1A190F-E7D4-4D66-A429-02434582EB57}">
      <dgm:prSet/>
      <dgm:spPr/>
      <dgm:t>
        <a:bodyPr/>
        <a:lstStyle/>
        <a:p>
          <a:endParaRPr lang="en-US"/>
        </a:p>
      </dgm:t>
    </dgm:pt>
    <dgm:pt modelId="{D1B6919E-DFF9-4F76-B0A7-06DA1354554E}" type="sibTrans" cxnId="{8A1A190F-E7D4-4D66-A429-02434582EB57}">
      <dgm:prSet/>
      <dgm:spPr/>
      <dgm:t>
        <a:bodyPr/>
        <a:lstStyle/>
        <a:p>
          <a:endParaRPr lang="en-US"/>
        </a:p>
      </dgm:t>
    </dgm:pt>
    <dgm:pt modelId="{78A72DA4-5E58-41E1-9199-79B8C82EE1F4}">
      <dgm:prSet/>
      <dgm:spPr/>
      <dgm:t>
        <a:bodyPr/>
        <a:lstStyle/>
        <a:p>
          <a:r>
            <a:rPr lang="sr-Latn-RS" dirty="0"/>
            <a:t>Prenos sa depozitnog novčanika </a:t>
          </a:r>
          <a:endParaRPr lang="en-US" dirty="0"/>
        </a:p>
      </dgm:t>
    </dgm:pt>
    <dgm:pt modelId="{DBCCF2DC-0776-4028-8908-344A8ED3BD8A}" type="parTrans" cxnId="{E7059117-69F7-4C29-BE17-645C484369DE}">
      <dgm:prSet/>
      <dgm:spPr/>
      <dgm:t>
        <a:bodyPr/>
        <a:lstStyle/>
        <a:p>
          <a:endParaRPr lang="en-US"/>
        </a:p>
      </dgm:t>
    </dgm:pt>
    <dgm:pt modelId="{7A8C04D1-5332-4598-A2B3-83ED6BE6EC40}" type="sibTrans" cxnId="{E7059117-69F7-4C29-BE17-645C484369DE}">
      <dgm:prSet/>
      <dgm:spPr/>
      <dgm:t>
        <a:bodyPr/>
        <a:lstStyle/>
        <a:p>
          <a:endParaRPr lang="en-US"/>
        </a:p>
      </dgm:t>
    </dgm:pt>
    <dgm:pt modelId="{7E7CD88A-D4F4-4987-8C7F-7661DEBCB30A}">
      <dgm:prSet/>
      <dgm:spPr/>
      <dgm:t>
        <a:bodyPr/>
        <a:lstStyle/>
        <a:p>
          <a:r>
            <a:rPr lang="sr-Latn-RS"/>
            <a:t>daje se nalog depozitaru da prenese DI na određenu adresu</a:t>
          </a:r>
          <a:endParaRPr lang="en-US"/>
        </a:p>
      </dgm:t>
    </dgm:pt>
    <dgm:pt modelId="{81E3AD7B-EB33-4C16-9BD9-B2DF3ACBC2A1}" type="parTrans" cxnId="{D59324C6-C786-4B29-9B3C-3E39A92C93A7}">
      <dgm:prSet/>
      <dgm:spPr/>
      <dgm:t>
        <a:bodyPr/>
        <a:lstStyle/>
        <a:p>
          <a:endParaRPr lang="en-US"/>
        </a:p>
      </dgm:t>
    </dgm:pt>
    <dgm:pt modelId="{AF784BA0-0F76-4F34-939B-E6F74F9CB6AE}" type="sibTrans" cxnId="{D59324C6-C786-4B29-9B3C-3E39A92C93A7}">
      <dgm:prSet/>
      <dgm:spPr/>
      <dgm:t>
        <a:bodyPr/>
        <a:lstStyle/>
        <a:p>
          <a:endParaRPr lang="en-US"/>
        </a:p>
      </dgm:t>
    </dgm:pt>
    <dgm:pt modelId="{8F2996DE-3351-4236-9FA8-FDD8B716FAE2}">
      <dgm:prSet/>
      <dgm:spPr/>
      <dgm:t>
        <a:bodyPr/>
        <a:lstStyle/>
        <a:p>
          <a:r>
            <a:rPr lang="sr-Latn-RS" dirty="0"/>
            <a:t>Slično kao prenos dematerijalizovanih HOV koje se nalaze na kastodi računu kod CRHOV</a:t>
          </a:r>
          <a:endParaRPr lang="en-US" dirty="0"/>
        </a:p>
      </dgm:t>
    </dgm:pt>
    <dgm:pt modelId="{F9BE18D4-4C85-4AE4-9202-5A4C3E883FAA}" type="parTrans" cxnId="{49785D36-E432-4A43-9F2B-5C02967CEFF8}">
      <dgm:prSet/>
      <dgm:spPr/>
      <dgm:t>
        <a:bodyPr/>
        <a:lstStyle/>
        <a:p>
          <a:endParaRPr lang="en-US"/>
        </a:p>
      </dgm:t>
    </dgm:pt>
    <dgm:pt modelId="{9E6A6C00-631B-4A3B-8E60-A72D8069B1D6}" type="sibTrans" cxnId="{49785D36-E432-4A43-9F2B-5C02967CEFF8}">
      <dgm:prSet/>
      <dgm:spPr/>
      <dgm:t>
        <a:bodyPr/>
        <a:lstStyle/>
        <a:p>
          <a:endParaRPr lang="en-US"/>
        </a:p>
      </dgm:t>
    </dgm:pt>
    <dgm:pt modelId="{4FDCBDC5-CA1D-4491-AA9B-D361474ED0B8}">
      <dgm:prSet/>
      <dgm:spPr/>
      <dgm:t>
        <a:bodyPr/>
        <a:lstStyle/>
        <a:p>
          <a:r>
            <a:rPr lang="sr-Latn-RS" dirty="0"/>
            <a:t>Ako se DI prenosi klijentu koji kod istog depozitara ima depozitni račun, a DI se čuva na zbirnom depozitnom novčaniku, neće doći do prenosa same DI, nego samo do preknjižavanja u okviru depozitnih računa prenosioca i sticaoca</a:t>
          </a:r>
          <a:endParaRPr lang="en-US" dirty="0"/>
        </a:p>
      </dgm:t>
    </dgm:pt>
    <dgm:pt modelId="{9C1A2E1E-33DC-41C6-8AF7-6B94A0A41684}" type="parTrans" cxnId="{41CC7889-0F2F-4143-B408-2988CEB6E3AA}">
      <dgm:prSet/>
      <dgm:spPr/>
      <dgm:t>
        <a:bodyPr/>
        <a:lstStyle/>
        <a:p>
          <a:endParaRPr lang="en-US"/>
        </a:p>
      </dgm:t>
    </dgm:pt>
    <dgm:pt modelId="{92143FFC-82FD-4C53-BD0F-2E5294D8F038}" type="sibTrans" cxnId="{41CC7889-0F2F-4143-B408-2988CEB6E3AA}">
      <dgm:prSet/>
      <dgm:spPr/>
      <dgm:t>
        <a:bodyPr/>
        <a:lstStyle/>
        <a:p>
          <a:endParaRPr lang="en-US"/>
        </a:p>
      </dgm:t>
    </dgm:pt>
    <dgm:pt modelId="{74C64C73-3716-4688-8D17-2E123E5486E2}" type="pres">
      <dgm:prSet presAssocID="{81825939-A452-4E08-B4CB-5F3A91AF9164}" presName="linear" presStyleCnt="0">
        <dgm:presLayoutVars>
          <dgm:animLvl val="lvl"/>
          <dgm:resizeHandles val="exact"/>
        </dgm:presLayoutVars>
      </dgm:prSet>
      <dgm:spPr/>
    </dgm:pt>
    <dgm:pt modelId="{A57797EB-E9DE-4A05-9631-8F9E80333506}" type="pres">
      <dgm:prSet presAssocID="{444D7184-42D6-4732-9223-6CAEC5ADB140}" presName="parentText" presStyleLbl="node1" presStyleIdx="0" presStyleCnt="2">
        <dgm:presLayoutVars>
          <dgm:chMax val="0"/>
          <dgm:bulletEnabled val="1"/>
        </dgm:presLayoutVars>
      </dgm:prSet>
      <dgm:spPr/>
    </dgm:pt>
    <dgm:pt modelId="{48D0161C-E32F-4A79-BD7D-F89BB0EC8D46}" type="pres">
      <dgm:prSet presAssocID="{444D7184-42D6-4732-9223-6CAEC5ADB140}" presName="childText" presStyleLbl="revTx" presStyleIdx="0" presStyleCnt="2">
        <dgm:presLayoutVars>
          <dgm:bulletEnabled val="1"/>
        </dgm:presLayoutVars>
      </dgm:prSet>
      <dgm:spPr/>
    </dgm:pt>
    <dgm:pt modelId="{58ECD49C-DC51-410B-9348-01522379EC16}" type="pres">
      <dgm:prSet presAssocID="{78A72DA4-5E58-41E1-9199-79B8C82EE1F4}" presName="parentText" presStyleLbl="node1" presStyleIdx="1" presStyleCnt="2">
        <dgm:presLayoutVars>
          <dgm:chMax val="0"/>
          <dgm:bulletEnabled val="1"/>
        </dgm:presLayoutVars>
      </dgm:prSet>
      <dgm:spPr/>
    </dgm:pt>
    <dgm:pt modelId="{72371540-30D6-45E1-8526-EFDAB9C1A017}" type="pres">
      <dgm:prSet presAssocID="{78A72DA4-5E58-41E1-9199-79B8C82EE1F4}" presName="childText" presStyleLbl="revTx" presStyleIdx="1" presStyleCnt="2">
        <dgm:presLayoutVars>
          <dgm:bulletEnabled val="1"/>
        </dgm:presLayoutVars>
      </dgm:prSet>
      <dgm:spPr/>
    </dgm:pt>
  </dgm:ptLst>
  <dgm:cxnLst>
    <dgm:cxn modelId="{72FF4602-595B-4CC3-BF5E-5C9D9F4CCFD7}" type="presOf" srcId="{CBC19625-ABA4-49BA-A1A1-31C93928D354}" destId="{48D0161C-E32F-4A79-BD7D-F89BB0EC8D46}" srcOrd="0" destOrd="0" presId="urn:microsoft.com/office/officeart/2005/8/layout/vList2"/>
    <dgm:cxn modelId="{8A1A190F-E7D4-4D66-A429-02434582EB57}" srcId="{444D7184-42D6-4732-9223-6CAEC5ADB140}" destId="{CBC19625-ABA4-49BA-A1A1-31C93928D354}" srcOrd="0" destOrd="0" parTransId="{F7A1FAA2-5A74-41BE-9CF9-C6B10FE6385A}" sibTransId="{D1B6919E-DFF9-4F76-B0A7-06DA1354554E}"/>
    <dgm:cxn modelId="{E7059117-69F7-4C29-BE17-645C484369DE}" srcId="{81825939-A452-4E08-B4CB-5F3A91AF9164}" destId="{78A72DA4-5E58-41E1-9199-79B8C82EE1F4}" srcOrd="1" destOrd="0" parTransId="{DBCCF2DC-0776-4028-8908-344A8ED3BD8A}" sibTransId="{7A8C04D1-5332-4598-A2B3-83ED6BE6EC40}"/>
    <dgm:cxn modelId="{49785D36-E432-4A43-9F2B-5C02967CEFF8}" srcId="{78A72DA4-5E58-41E1-9199-79B8C82EE1F4}" destId="{8F2996DE-3351-4236-9FA8-FDD8B716FAE2}" srcOrd="1" destOrd="0" parTransId="{F9BE18D4-4C85-4AE4-9202-5A4C3E883FAA}" sibTransId="{9E6A6C00-631B-4A3B-8E60-A72D8069B1D6}"/>
    <dgm:cxn modelId="{E019C938-E3BC-49C2-A19E-8E050258F939}" type="presOf" srcId="{444D7184-42D6-4732-9223-6CAEC5ADB140}" destId="{A57797EB-E9DE-4A05-9631-8F9E80333506}" srcOrd="0" destOrd="0" presId="urn:microsoft.com/office/officeart/2005/8/layout/vList2"/>
    <dgm:cxn modelId="{3790253C-A6A3-48C7-9FA7-4C00229CB0AA}" type="presOf" srcId="{81825939-A452-4E08-B4CB-5F3A91AF9164}" destId="{74C64C73-3716-4688-8D17-2E123E5486E2}" srcOrd="0" destOrd="0" presId="urn:microsoft.com/office/officeart/2005/8/layout/vList2"/>
    <dgm:cxn modelId="{47D7437D-8AAE-401C-9D54-0DA434D5BD05}" type="presOf" srcId="{8F2996DE-3351-4236-9FA8-FDD8B716FAE2}" destId="{72371540-30D6-45E1-8526-EFDAB9C1A017}" srcOrd="0" destOrd="1" presId="urn:microsoft.com/office/officeart/2005/8/layout/vList2"/>
    <dgm:cxn modelId="{41CC7889-0F2F-4143-B408-2988CEB6E3AA}" srcId="{78A72DA4-5E58-41E1-9199-79B8C82EE1F4}" destId="{4FDCBDC5-CA1D-4491-AA9B-D361474ED0B8}" srcOrd="2" destOrd="0" parTransId="{9C1A2E1E-33DC-41C6-8AF7-6B94A0A41684}" sibTransId="{92143FFC-82FD-4C53-BD0F-2E5294D8F038}"/>
    <dgm:cxn modelId="{B6246C8E-48CA-40C7-9364-185D903D8A0B}" srcId="{81825939-A452-4E08-B4CB-5F3A91AF9164}" destId="{444D7184-42D6-4732-9223-6CAEC5ADB140}" srcOrd="0" destOrd="0" parTransId="{5E9B1B25-4E46-41D4-AC95-2B0E3EC0A41D}" sibTransId="{87E210D1-436B-4D39-9F2C-0FE90D490EB5}"/>
    <dgm:cxn modelId="{249F4C97-F839-4170-B3B0-D5C8C6AF3B1C}" type="presOf" srcId="{4FDCBDC5-CA1D-4491-AA9B-D361474ED0B8}" destId="{72371540-30D6-45E1-8526-EFDAB9C1A017}" srcOrd="0" destOrd="2" presId="urn:microsoft.com/office/officeart/2005/8/layout/vList2"/>
    <dgm:cxn modelId="{D59324C6-C786-4B29-9B3C-3E39A92C93A7}" srcId="{78A72DA4-5E58-41E1-9199-79B8C82EE1F4}" destId="{7E7CD88A-D4F4-4987-8C7F-7661DEBCB30A}" srcOrd="0" destOrd="0" parTransId="{81E3AD7B-EB33-4C16-9BD9-B2DF3ACBC2A1}" sibTransId="{AF784BA0-0F76-4F34-939B-E6F74F9CB6AE}"/>
    <dgm:cxn modelId="{A1B434D9-B89D-40CA-A9B3-78BCE2A7448A}" type="presOf" srcId="{7E7CD88A-D4F4-4987-8C7F-7661DEBCB30A}" destId="{72371540-30D6-45E1-8526-EFDAB9C1A017}" srcOrd="0" destOrd="0" presId="urn:microsoft.com/office/officeart/2005/8/layout/vList2"/>
    <dgm:cxn modelId="{C0BE6BE6-9611-4356-B58A-CA82C98CF366}" type="presOf" srcId="{78A72DA4-5E58-41E1-9199-79B8C82EE1F4}" destId="{58ECD49C-DC51-410B-9348-01522379EC16}" srcOrd="0" destOrd="0" presId="urn:microsoft.com/office/officeart/2005/8/layout/vList2"/>
    <dgm:cxn modelId="{FF6B65CF-1A4A-4603-87C9-D73C733CAF57}" type="presParOf" srcId="{74C64C73-3716-4688-8D17-2E123E5486E2}" destId="{A57797EB-E9DE-4A05-9631-8F9E80333506}" srcOrd="0" destOrd="0" presId="urn:microsoft.com/office/officeart/2005/8/layout/vList2"/>
    <dgm:cxn modelId="{5DA8D71A-C437-475B-B3B3-7480424676D6}" type="presParOf" srcId="{74C64C73-3716-4688-8D17-2E123E5486E2}" destId="{48D0161C-E32F-4A79-BD7D-F89BB0EC8D46}" srcOrd="1" destOrd="0" presId="urn:microsoft.com/office/officeart/2005/8/layout/vList2"/>
    <dgm:cxn modelId="{B4E1CA0F-D067-467E-9DB8-F446D5C40B20}" type="presParOf" srcId="{74C64C73-3716-4688-8D17-2E123E5486E2}" destId="{58ECD49C-DC51-410B-9348-01522379EC16}" srcOrd="2" destOrd="0" presId="urn:microsoft.com/office/officeart/2005/8/layout/vList2"/>
    <dgm:cxn modelId="{2A18B488-FA31-4AD7-95CE-FDAE2ED67127}" type="presParOf" srcId="{74C64C73-3716-4688-8D17-2E123E5486E2}" destId="{72371540-30D6-45E1-8526-EFDAB9C1A01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BDC3567-3AF6-4FD4-B0AA-89D19EE3537B}" type="doc">
      <dgm:prSet loTypeId="urn:microsoft.com/office/officeart/2005/8/layout/lProcess3" loCatId="process" qsTypeId="urn:microsoft.com/office/officeart/2005/8/quickstyle/simple5" qsCatId="simple" csTypeId="urn:microsoft.com/office/officeart/2005/8/colors/accent3_5" csCatId="accent3" phldr="1"/>
      <dgm:spPr/>
      <dgm:t>
        <a:bodyPr/>
        <a:lstStyle/>
        <a:p>
          <a:endParaRPr lang="en-US"/>
        </a:p>
      </dgm:t>
    </dgm:pt>
    <dgm:pt modelId="{57E5EC8E-09D3-4C79-BB82-21705FB2CE2E}">
      <dgm:prSet/>
      <dgm:spPr>
        <a:solidFill>
          <a:schemeClr val="accent3"/>
        </a:solidFill>
      </dgm:spPr>
      <dgm:t>
        <a:bodyPr/>
        <a:lstStyle/>
        <a:p>
          <a:r>
            <a:rPr lang="sr-Latn-RS" dirty="0">
              <a:latin typeface="Corbel (Body)"/>
            </a:rPr>
            <a:t>Korisnik usluge se obavezuje da pružaocu </a:t>
          </a:r>
          <a:r>
            <a:rPr lang="sr-Latn-RS" b="1" dirty="0">
              <a:latin typeface="Corbel (Body)"/>
            </a:rPr>
            <a:t>prenese određeni broj jedinica digitalne imovine </a:t>
          </a:r>
          <a:r>
            <a:rPr lang="sr-Latn-RS" dirty="0">
              <a:latin typeface="Corbel (Body)"/>
            </a:rPr>
            <a:t>na određeni digitalni novčanik</a:t>
          </a:r>
          <a:endParaRPr lang="en-US" dirty="0">
            <a:latin typeface="Corbel (Body)"/>
          </a:endParaRPr>
        </a:p>
      </dgm:t>
    </dgm:pt>
    <dgm:pt modelId="{DED5CEBC-50AD-41FC-93E9-B862663A68C7}" type="parTrans" cxnId="{CF98A5A8-1DB1-48BF-A54F-CCDB8B37E0C7}">
      <dgm:prSet/>
      <dgm:spPr/>
      <dgm:t>
        <a:bodyPr/>
        <a:lstStyle/>
        <a:p>
          <a:endParaRPr lang="en-US"/>
        </a:p>
      </dgm:t>
    </dgm:pt>
    <dgm:pt modelId="{CDDB11EB-37DA-440E-8A73-CB12258B9BB7}" type="sibTrans" cxnId="{CF98A5A8-1DB1-48BF-A54F-CCDB8B37E0C7}">
      <dgm:prSet/>
      <dgm:spPr/>
      <dgm:t>
        <a:bodyPr/>
        <a:lstStyle/>
        <a:p>
          <a:endParaRPr lang="en-US"/>
        </a:p>
      </dgm:t>
    </dgm:pt>
    <dgm:pt modelId="{E612ABE9-BF78-473B-9024-B69B9C32F4EA}">
      <dgm:prSet/>
      <dgm:spPr/>
      <dgm:t>
        <a:bodyPr/>
        <a:lstStyle/>
        <a:p>
          <a:r>
            <a:rPr lang="en-US" dirty="0" err="1">
              <a:latin typeface="Corbel (Body)"/>
            </a:rPr>
            <a:t>Nenov</a:t>
          </a:r>
          <a:r>
            <a:rPr lang="sr-Latn-RS" dirty="0">
              <a:latin typeface="Corbel (Body)"/>
            </a:rPr>
            <a:t>čana obaveza – predmet obaveze je digitalna imovina</a:t>
          </a:r>
          <a:endParaRPr lang="en-US" dirty="0">
            <a:latin typeface="Corbel (Body)"/>
          </a:endParaRPr>
        </a:p>
      </dgm:t>
    </dgm:pt>
    <dgm:pt modelId="{838F6EEF-305C-43BF-883F-4CBAA001C7E1}" type="parTrans" cxnId="{C79CB38E-A288-46D0-811D-CD4C7B189DE2}">
      <dgm:prSet/>
      <dgm:spPr/>
      <dgm:t>
        <a:bodyPr/>
        <a:lstStyle/>
        <a:p>
          <a:endParaRPr lang="en-US"/>
        </a:p>
      </dgm:t>
    </dgm:pt>
    <dgm:pt modelId="{27818A1B-7811-4A93-9D5B-A0BFE5340A52}" type="sibTrans" cxnId="{C79CB38E-A288-46D0-811D-CD4C7B189DE2}">
      <dgm:prSet/>
      <dgm:spPr/>
      <dgm:t>
        <a:bodyPr/>
        <a:lstStyle/>
        <a:p>
          <a:endParaRPr lang="en-US"/>
        </a:p>
      </dgm:t>
    </dgm:pt>
    <dgm:pt modelId="{0D8D3802-82FA-4C8C-934D-7A0970C415B2}">
      <dgm:prSet/>
      <dgm:spPr>
        <a:solidFill>
          <a:srgbClr val="00CC66"/>
        </a:solidFill>
      </dgm:spPr>
      <dgm:t>
        <a:bodyPr/>
        <a:lstStyle/>
        <a:p>
          <a:r>
            <a:rPr lang="sr-Latn-RS" dirty="0">
              <a:latin typeface="Corbel (Body)"/>
            </a:rPr>
            <a:t>Korisnik usluge se obavezuje da pružaocu </a:t>
          </a:r>
          <a:r>
            <a:rPr lang="sr-Latn-RS" b="1" dirty="0">
              <a:latin typeface="Corbel (Body)"/>
            </a:rPr>
            <a:t>prenese određenu digitalnu imovinu u vrednosti određenog iznosa novca,</a:t>
          </a:r>
          <a:r>
            <a:rPr lang="sr-Latn-RS" dirty="0">
              <a:latin typeface="Corbel (Body)"/>
            </a:rPr>
            <a:t> prema definisanom kursu</a:t>
          </a:r>
          <a:endParaRPr lang="en-US" dirty="0">
            <a:latin typeface="Corbel (Body)"/>
          </a:endParaRPr>
        </a:p>
      </dgm:t>
    </dgm:pt>
    <dgm:pt modelId="{DD5D47EB-E263-4D91-B9D0-8684CB5E8197}" type="parTrans" cxnId="{EEDB4365-0A05-4951-8846-6F182D59278E}">
      <dgm:prSet/>
      <dgm:spPr/>
      <dgm:t>
        <a:bodyPr/>
        <a:lstStyle/>
        <a:p>
          <a:endParaRPr lang="en-US"/>
        </a:p>
      </dgm:t>
    </dgm:pt>
    <dgm:pt modelId="{7C30EA06-6471-47F5-BD36-56765F97DC87}" type="sibTrans" cxnId="{EEDB4365-0A05-4951-8846-6F182D59278E}">
      <dgm:prSet/>
      <dgm:spPr/>
      <dgm:t>
        <a:bodyPr/>
        <a:lstStyle/>
        <a:p>
          <a:endParaRPr lang="en-US"/>
        </a:p>
      </dgm:t>
    </dgm:pt>
    <dgm:pt modelId="{4FA04870-1204-4135-B950-896B22461CDF}">
      <dgm:prSet/>
      <dgm:spPr/>
      <dgm:t>
        <a:bodyPr/>
        <a:lstStyle/>
        <a:p>
          <a:r>
            <a:rPr lang="sr-Latn-RS" dirty="0">
              <a:latin typeface="Corbel (Body)"/>
            </a:rPr>
            <a:t>Nenovčana obaveza ili novčana obaveza? </a:t>
          </a:r>
          <a:endParaRPr lang="en-US" dirty="0">
            <a:latin typeface="Corbel (Body)"/>
          </a:endParaRPr>
        </a:p>
      </dgm:t>
    </dgm:pt>
    <dgm:pt modelId="{330DF8E0-8F4B-4655-9D43-C7432475FEBA}" type="parTrans" cxnId="{D34BE187-DA15-4962-8D02-709716537885}">
      <dgm:prSet/>
      <dgm:spPr/>
      <dgm:t>
        <a:bodyPr/>
        <a:lstStyle/>
        <a:p>
          <a:endParaRPr lang="en-US"/>
        </a:p>
      </dgm:t>
    </dgm:pt>
    <dgm:pt modelId="{903C28DE-35B0-4CE0-B34B-38ED00170701}" type="sibTrans" cxnId="{D34BE187-DA15-4962-8D02-709716537885}">
      <dgm:prSet/>
      <dgm:spPr/>
      <dgm:t>
        <a:bodyPr/>
        <a:lstStyle/>
        <a:p>
          <a:endParaRPr lang="en-US"/>
        </a:p>
      </dgm:t>
    </dgm:pt>
    <dgm:pt modelId="{3F164D13-C8ED-4DAD-8F4D-2624DC02057D}">
      <dgm:prSet/>
      <dgm:spPr>
        <a:solidFill>
          <a:srgbClr val="FF9933"/>
        </a:solidFill>
      </dgm:spPr>
      <dgm:t>
        <a:bodyPr/>
        <a:lstStyle/>
        <a:p>
          <a:r>
            <a:rPr lang="sr-Latn-RS" dirty="0">
              <a:latin typeface="Corbel (Body)"/>
            </a:rPr>
            <a:t>Korisnik usluge se obavezuje da pružaocu plati određeni iznos novca, pri čemu </a:t>
          </a:r>
          <a:r>
            <a:rPr lang="sr-Latn-RS" b="1" dirty="0">
              <a:latin typeface="Corbel (Body)"/>
            </a:rPr>
            <a:t>plaćanje može da izvrši prenosom određene digitalne imovine </a:t>
          </a:r>
          <a:r>
            <a:rPr lang="sr-Latn-RS" dirty="0">
              <a:latin typeface="Corbel (Body)"/>
            </a:rPr>
            <a:t>prema definisanom kursu</a:t>
          </a:r>
          <a:endParaRPr lang="en-US" dirty="0">
            <a:latin typeface="Corbel (Body)"/>
          </a:endParaRPr>
        </a:p>
      </dgm:t>
    </dgm:pt>
    <dgm:pt modelId="{1366F239-DFBE-4A22-B69E-433A765F4649}" type="parTrans" cxnId="{A6330D77-8AFB-4B1A-BA17-EB74F2F8FFD2}">
      <dgm:prSet/>
      <dgm:spPr/>
      <dgm:t>
        <a:bodyPr/>
        <a:lstStyle/>
        <a:p>
          <a:endParaRPr lang="en-US"/>
        </a:p>
      </dgm:t>
    </dgm:pt>
    <dgm:pt modelId="{707DB491-886F-4276-A73B-88615575DB42}" type="sibTrans" cxnId="{A6330D77-8AFB-4B1A-BA17-EB74F2F8FFD2}">
      <dgm:prSet/>
      <dgm:spPr/>
      <dgm:t>
        <a:bodyPr/>
        <a:lstStyle/>
        <a:p>
          <a:endParaRPr lang="en-US"/>
        </a:p>
      </dgm:t>
    </dgm:pt>
    <dgm:pt modelId="{ACC09D21-91B6-4BD0-9A89-F390C5BBEBF5}">
      <dgm:prSet/>
      <dgm:spPr/>
      <dgm:t>
        <a:bodyPr/>
        <a:lstStyle/>
        <a:p>
          <a:r>
            <a:rPr lang="sr-Latn-RS" dirty="0">
              <a:latin typeface="Corbel (Body)"/>
            </a:rPr>
            <a:t>Novčana obaveza uz mogućnost oslobođenja prenosom digitalne imovine – fakultativna obligacija</a:t>
          </a:r>
          <a:endParaRPr lang="en-US" dirty="0">
            <a:latin typeface="Corbel (Body)"/>
          </a:endParaRPr>
        </a:p>
      </dgm:t>
    </dgm:pt>
    <dgm:pt modelId="{0D714BCC-F23D-4F8A-8BA4-E27B77205B4A}" type="parTrans" cxnId="{58E5C5D1-5E19-4254-BD4A-83F907F476A0}">
      <dgm:prSet/>
      <dgm:spPr/>
      <dgm:t>
        <a:bodyPr/>
        <a:lstStyle/>
        <a:p>
          <a:endParaRPr lang="en-US"/>
        </a:p>
      </dgm:t>
    </dgm:pt>
    <dgm:pt modelId="{22D98B8D-F74E-4B22-8572-DD72C003C1B1}" type="sibTrans" cxnId="{58E5C5D1-5E19-4254-BD4A-83F907F476A0}">
      <dgm:prSet/>
      <dgm:spPr/>
      <dgm:t>
        <a:bodyPr/>
        <a:lstStyle/>
        <a:p>
          <a:endParaRPr lang="en-US"/>
        </a:p>
      </dgm:t>
    </dgm:pt>
    <dgm:pt modelId="{C69667AB-B19E-437C-AE05-22AEC16AB6BD}">
      <dgm:prSet/>
      <dgm:spPr/>
      <dgm:t>
        <a:bodyPr/>
        <a:lstStyle/>
        <a:p>
          <a:r>
            <a:rPr lang="sr-Latn-RS" dirty="0">
              <a:latin typeface="Corbel (Body)"/>
            </a:rPr>
            <a:t>„RAZMENA“</a:t>
          </a:r>
          <a:endParaRPr lang="en-US" dirty="0">
            <a:latin typeface="Corbel (Body)"/>
          </a:endParaRPr>
        </a:p>
      </dgm:t>
    </dgm:pt>
    <dgm:pt modelId="{10675896-F30E-42DB-9F15-7FBF6AA10C57}" type="parTrans" cxnId="{8D58C0C7-9D76-44F6-8CED-4895BEA43A69}">
      <dgm:prSet/>
      <dgm:spPr/>
      <dgm:t>
        <a:bodyPr/>
        <a:lstStyle/>
        <a:p>
          <a:endParaRPr lang="en-US"/>
        </a:p>
      </dgm:t>
    </dgm:pt>
    <dgm:pt modelId="{8DE6D740-7864-4A10-B52D-4F458DAAAACC}" type="sibTrans" cxnId="{8D58C0C7-9D76-44F6-8CED-4895BEA43A69}">
      <dgm:prSet/>
      <dgm:spPr/>
      <dgm:t>
        <a:bodyPr/>
        <a:lstStyle/>
        <a:p>
          <a:endParaRPr lang="en-US"/>
        </a:p>
      </dgm:t>
    </dgm:pt>
    <dgm:pt modelId="{3E342354-CB6E-49CF-A38D-4A9B2DBFF92A}">
      <dgm:prSet/>
      <dgm:spPr/>
      <dgm:t>
        <a:bodyPr/>
        <a:lstStyle/>
        <a:p>
          <a:r>
            <a:rPr lang="sr-Latn-RS" dirty="0">
              <a:latin typeface="Corbel (Body)"/>
            </a:rPr>
            <a:t>„RAZMENA“ ILI PLAĆANJE?</a:t>
          </a:r>
          <a:endParaRPr lang="en-US" dirty="0">
            <a:latin typeface="Corbel (Body)"/>
          </a:endParaRPr>
        </a:p>
      </dgm:t>
    </dgm:pt>
    <dgm:pt modelId="{D6DB3614-6FF0-4551-8FE7-F6F8B389A26D}" type="parTrans" cxnId="{79F717BE-A4CE-4064-A9A5-FC780721AED0}">
      <dgm:prSet/>
      <dgm:spPr/>
      <dgm:t>
        <a:bodyPr/>
        <a:lstStyle/>
        <a:p>
          <a:endParaRPr lang="en-US"/>
        </a:p>
      </dgm:t>
    </dgm:pt>
    <dgm:pt modelId="{F21E181C-4C3C-4332-9FE4-645C62385444}" type="sibTrans" cxnId="{79F717BE-A4CE-4064-A9A5-FC780721AED0}">
      <dgm:prSet/>
      <dgm:spPr/>
      <dgm:t>
        <a:bodyPr/>
        <a:lstStyle/>
        <a:p>
          <a:endParaRPr lang="en-US"/>
        </a:p>
      </dgm:t>
    </dgm:pt>
    <dgm:pt modelId="{72229DC1-5C1A-4D6D-8C9B-05FE1B4C14C6}">
      <dgm:prSet/>
      <dgm:spPr/>
      <dgm:t>
        <a:bodyPr/>
        <a:lstStyle/>
        <a:p>
          <a:r>
            <a:rPr lang="sr-Latn-RS" dirty="0">
              <a:latin typeface="Corbel (Body)"/>
            </a:rPr>
            <a:t>PLAĆANJE</a:t>
          </a:r>
          <a:endParaRPr lang="en-US" dirty="0">
            <a:latin typeface="Corbel (Body)"/>
          </a:endParaRPr>
        </a:p>
      </dgm:t>
    </dgm:pt>
    <dgm:pt modelId="{C64503E3-6BA3-4ADE-8E1D-51E12AC72C62}" type="parTrans" cxnId="{E97C9DBF-B06B-498C-A2F5-C2493DB5FCCA}">
      <dgm:prSet/>
      <dgm:spPr/>
      <dgm:t>
        <a:bodyPr/>
        <a:lstStyle/>
        <a:p>
          <a:endParaRPr lang="en-US"/>
        </a:p>
      </dgm:t>
    </dgm:pt>
    <dgm:pt modelId="{71DD0BDC-CA01-461B-9027-C6765CF16B81}" type="sibTrans" cxnId="{E97C9DBF-B06B-498C-A2F5-C2493DB5FCCA}">
      <dgm:prSet/>
      <dgm:spPr/>
      <dgm:t>
        <a:bodyPr/>
        <a:lstStyle/>
        <a:p>
          <a:endParaRPr lang="en-US"/>
        </a:p>
      </dgm:t>
    </dgm:pt>
    <dgm:pt modelId="{E0439159-C93A-44C8-9BA4-F93F5DB7BEC4}" type="pres">
      <dgm:prSet presAssocID="{0BDC3567-3AF6-4FD4-B0AA-89D19EE3537B}" presName="Name0" presStyleCnt="0">
        <dgm:presLayoutVars>
          <dgm:chPref val="3"/>
          <dgm:dir/>
          <dgm:animLvl val="lvl"/>
          <dgm:resizeHandles/>
        </dgm:presLayoutVars>
      </dgm:prSet>
      <dgm:spPr/>
    </dgm:pt>
    <dgm:pt modelId="{203D1AAF-CA9F-4ABC-AC85-D6987F5E10C3}" type="pres">
      <dgm:prSet presAssocID="{57E5EC8E-09D3-4C79-BB82-21705FB2CE2E}" presName="horFlow" presStyleCnt="0"/>
      <dgm:spPr/>
    </dgm:pt>
    <dgm:pt modelId="{F9682E81-7E29-4881-981B-71B284613FDB}" type="pres">
      <dgm:prSet presAssocID="{57E5EC8E-09D3-4C79-BB82-21705FB2CE2E}" presName="bigChev" presStyleLbl="node1" presStyleIdx="0" presStyleCnt="3" custScaleX="206619"/>
      <dgm:spPr/>
    </dgm:pt>
    <dgm:pt modelId="{D262C6BA-F121-417B-9E9D-D0038B0A59CE}" type="pres">
      <dgm:prSet presAssocID="{838F6EEF-305C-43BF-883F-4CBAA001C7E1}" presName="parTrans" presStyleCnt="0"/>
      <dgm:spPr/>
    </dgm:pt>
    <dgm:pt modelId="{E051B2E9-B810-4DB1-81F1-166D0E371C2A}" type="pres">
      <dgm:prSet presAssocID="{E612ABE9-BF78-473B-9024-B69B9C32F4EA}" presName="node" presStyleLbl="alignAccFollowNode1" presStyleIdx="0" presStyleCnt="6" custScaleX="157637">
        <dgm:presLayoutVars>
          <dgm:bulletEnabled val="1"/>
        </dgm:presLayoutVars>
      </dgm:prSet>
      <dgm:spPr/>
    </dgm:pt>
    <dgm:pt modelId="{6F8C0FA5-0882-42AD-90E3-25DCB5AB3AC6}" type="pres">
      <dgm:prSet presAssocID="{27818A1B-7811-4A93-9D5B-A0BFE5340A52}" presName="sibTrans" presStyleCnt="0"/>
      <dgm:spPr/>
    </dgm:pt>
    <dgm:pt modelId="{C47E89B7-C626-4F26-9169-C2474626B744}" type="pres">
      <dgm:prSet presAssocID="{C69667AB-B19E-437C-AE05-22AEC16AB6BD}" presName="node" presStyleLbl="alignAccFollowNode1" presStyleIdx="1" presStyleCnt="6">
        <dgm:presLayoutVars>
          <dgm:bulletEnabled val="1"/>
        </dgm:presLayoutVars>
      </dgm:prSet>
      <dgm:spPr/>
    </dgm:pt>
    <dgm:pt modelId="{AE946495-2C12-4E37-9723-A48ED9670699}" type="pres">
      <dgm:prSet presAssocID="{57E5EC8E-09D3-4C79-BB82-21705FB2CE2E}" presName="vSp" presStyleCnt="0"/>
      <dgm:spPr/>
    </dgm:pt>
    <dgm:pt modelId="{17A1ABBA-3F2B-4C9C-B045-6D0239BEEC21}" type="pres">
      <dgm:prSet presAssocID="{0D8D3802-82FA-4C8C-934D-7A0970C415B2}" presName="horFlow" presStyleCnt="0"/>
      <dgm:spPr/>
    </dgm:pt>
    <dgm:pt modelId="{C4700D5C-2E93-4F31-8A71-E831FFE090B8}" type="pres">
      <dgm:prSet presAssocID="{0D8D3802-82FA-4C8C-934D-7A0970C415B2}" presName="bigChev" presStyleLbl="node1" presStyleIdx="1" presStyleCnt="3" custScaleX="206243"/>
      <dgm:spPr/>
    </dgm:pt>
    <dgm:pt modelId="{EC6C42CE-3088-4289-B0F6-9E2C303E2A9A}" type="pres">
      <dgm:prSet presAssocID="{330DF8E0-8F4B-4655-9D43-C7432475FEBA}" presName="parTrans" presStyleCnt="0"/>
      <dgm:spPr/>
    </dgm:pt>
    <dgm:pt modelId="{B133FAE8-D0B8-417B-8C1A-3FC00DC5D4F4}" type="pres">
      <dgm:prSet presAssocID="{4FA04870-1204-4135-B950-896B22461CDF}" presName="node" presStyleLbl="alignAccFollowNode1" presStyleIdx="2" presStyleCnt="6" custScaleX="155196">
        <dgm:presLayoutVars>
          <dgm:bulletEnabled val="1"/>
        </dgm:presLayoutVars>
      </dgm:prSet>
      <dgm:spPr/>
    </dgm:pt>
    <dgm:pt modelId="{5061FA50-4AFB-45B0-A2A9-7F5398CAFBB0}" type="pres">
      <dgm:prSet presAssocID="{903C28DE-35B0-4CE0-B34B-38ED00170701}" presName="sibTrans" presStyleCnt="0"/>
      <dgm:spPr/>
    </dgm:pt>
    <dgm:pt modelId="{6A91EE1B-AD29-4C6C-9FEA-1C4B740499F5}" type="pres">
      <dgm:prSet presAssocID="{3E342354-CB6E-49CF-A38D-4A9B2DBFF92A}" presName="node" presStyleLbl="alignAccFollowNode1" presStyleIdx="3" presStyleCnt="6" custScaleX="100550">
        <dgm:presLayoutVars>
          <dgm:bulletEnabled val="1"/>
        </dgm:presLayoutVars>
      </dgm:prSet>
      <dgm:spPr/>
    </dgm:pt>
    <dgm:pt modelId="{B1545D78-5FC9-4747-B64B-78B0AE0F6B1E}" type="pres">
      <dgm:prSet presAssocID="{0D8D3802-82FA-4C8C-934D-7A0970C415B2}" presName="vSp" presStyleCnt="0"/>
      <dgm:spPr/>
    </dgm:pt>
    <dgm:pt modelId="{9D2DCAEB-DD2C-4760-8258-EC6F08B95B8E}" type="pres">
      <dgm:prSet presAssocID="{3F164D13-C8ED-4DAD-8F4D-2624DC02057D}" presName="horFlow" presStyleCnt="0"/>
      <dgm:spPr/>
    </dgm:pt>
    <dgm:pt modelId="{00D1C86F-592C-4AE3-836E-3FDA8610AC6D}" type="pres">
      <dgm:prSet presAssocID="{3F164D13-C8ED-4DAD-8F4D-2624DC02057D}" presName="bigChev" presStyleLbl="node1" presStyleIdx="2" presStyleCnt="3" custScaleX="210222"/>
      <dgm:spPr/>
    </dgm:pt>
    <dgm:pt modelId="{FC217B4F-509F-4CF5-A9F4-98E672CE54D5}" type="pres">
      <dgm:prSet presAssocID="{0D714BCC-F23D-4F8A-8BA4-E27B77205B4A}" presName="parTrans" presStyleCnt="0"/>
      <dgm:spPr/>
    </dgm:pt>
    <dgm:pt modelId="{E68F76A9-BB3F-4179-BB0F-5ABCD77D8A84}" type="pres">
      <dgm:prSet presAssocID="{ACC09D21-91B6-4BD0-9A89-F390C5BBEBF5}" presName="node" presStyleLbl="alignAccFollowNode1" presStyleIdx="4" presStyleCnt="6" custScaleX="157608">
        <dgm:presLayoutVars>
          <dgm:bulletEnabled val="1"/>
        </dgm:presLayoutVars>
      </dgm:prSet>
      <dgm:spPr/>
    </dgm:pt>
    <dgm:pt modelId="{74D7F617-21C6-494A-9092-B55576BEE1F8}" type="pres">
      <dgm:prSet presAssocID="{22D98B8D-F74E-4B22-8572-DD72C003C1B1}" presName="sibTrans" presStyleCnt="0"/>
      <dgm:spPr/>
    </dgm:pt>
    <dgm:pt modelId="{0666A41F-60B3-40C5-9EC9-097FD0B25C5C}" type="pres">
      <dgm:prSet presAssocID="{72229DC1-5C1A-4D6D-8C9B-05FE1B4C14C6}" presName="node" presStyleLbl="alignAccFollowNode1" presStyleIdx="5" presStyleCnt="6">
        <dgm:presLayoutVars>
          <dgm:bulletEnabled val="1"/>
        </dgm:presLayoutVars>
      </dgm:prSet>
      <dgm:spPr/>
    </dgm:pt>
  </dgm:ptLst>
  <dgm:cxnLst>
    <dgm:cxn modelId="{0272C91B-6029-414B-8E40-F7DE4A6A5C51}" type="presOf" srcId="{4FA04870-1204-4135-B950-896B22461CDF}" destId="{B133FAE8-D0B8-417B-8C1A-3FC00DC5D4F4}" srcOrd="0" destOrd="0" presId="urn:microsoft.com/office/officeart/2005/8/layout/lProcess3"/>
    <dgm:cxn modelId="{131D0724-EAA4-493B-97C9-8507CA2BFC2D}" type="presOf" srcId="{E612ABE9-BF78-473B-9024-B69B9C32F4EA}" destId="{E051B2E9-B810-4DB1-81F1-166D0E371C2A}" srcOrd="0" destOrd="0" presId="urn:microsoft.com/office/officeart/2005/8/layout/lProcess3"/>
    <dgm:cxn modelId="{6F966735-9A91-42EB-9C47-2AB97D4E84C3}" type="presOf" srcId="{72229DC1-5C1A-4D6D-8C9B-05FE1B4C14C6}" destId="{0666A41F-60B3-40C5-9EC9-097FD0B25C5C}" srcOrd="0" destOrd="0" presId="urn:microsoft.com/office/officeart/2005/8/layout/lProcess3"/>
    <dgm:cxn modelId="{9EA5143A-B7E8-4C80-AE73-E6841257B845}" type="presOf" srcId="{0D8D3802-82FA-4C8C-934D-7A0970C415B2}" destId="{C4700D5C-2E93-4F31-8A71-E831FFE090B8}" srcOrd="0" destOrd="0" presId="urn:microsoft.com/office/officeart/2005/8/layout/lProcess3"/>
    <dgm:cxn modelId="{EEDB4365-0A05-4951-8846-6F182D59278E}" srcId="{0BDC3567-3AF6-4FD4-B0AA-89D19EE3537B}" destId="{0D8D3802-82FA-4C8C-934D-7A0970C415B2}" srcOrd="1" destOrd="0" parTransId="{DD5D47EB-E263-4D91-B9D0-8684CB5E8197}" sibTransId="{7C30EA06-6471-47F5-BD36-56765F97DC87}"/>
    <dgm:cxn modelId="{A6330D77-8AFB-4B1A-BA17-EB74F2F8FFD2}" srcId="{0BDC3567-3AF6-4FD4-B0AA-89D19EE3537B}" destId="{3F164D13-C8ED-4DAD-8F4D-2624DC02057D}" srcOrd="2" destOrd="0" parTransId="{1366F239-DFBE-4A22-B69E-433A765F4649}" sibTransId="{707DB491-886F-4276-A73B-88615575DB42}"/>
    <dgm:cxn modelId="{D34BE187-DA15-4962-8D02-709716537885}" srcId="{0D8D3802-82FA-4C8C-934D-7A0970C415B2}" destId="{4FA04870-1204-4135-B950-896B22461CDF}" srcOrd="0" destOrd="0" parTransId="{330DF8E0-8F4B-4655-9D43-C7432475FEBA}" sibTransId="{903C28DE-35B0-4CE0-B34B-38ED00170701}"/>
    <dgm:cxn modelId="{36DBD68A-CF34-4E23-9A21-F10886273588}" type="presOf" srcId="{0BDC3567-3AF6-4FD4-B0AA-89D19EE3537B}" destId="{E0439159-C93A-44C8-9BA4-F93F5DB7BEC4}" srcOrd="0" destOrd="0" presId="urn:microsoft.com/office/officeart/2005/8/layout/lProcess3"/>
    <dgm:cxn modelId="{C79CB38E-A288-46D0-811D-CD4C7B189DE2}" srcId="{57E5EC8E-09D3-4C79-BB82-21705FB2CE2E}" destId="{E612ABE9-BF78-473B-9024-B69B9C32F4EA}" srcOrd="0" destOrd="0" parTransId="{838F6EEF-305C-43BF-883F-4CBAA001C7E1}" sibTransId="{27818A1B-7811-4A93-9D5B-A0BFE5340A52}"/>
    <dgm:cxn modelId="{E5F5E1A6-A028-437B-9D93-EFE5F07C5CBB}" type="presOf" srcId="{3E342354-CB6E-49CF-A38D-4A9B2DBFF92A}" destId="{6A91EE1B-AD29-4C6C-9FEA-1C4B740499F5}" srcOrd="0" destOrd="0" presId="urn:microsoft.com/office/officeart/2005/8/layout/lProcess3"/>
    <dgm:cxn modelId="{E8988DA8-428D-4BB4-AB4B-C711B21DD332}" type="presOf" srcId="{C69667AB-B19E-437C-AE05-22AEC16AB6BD}" destId="{C47E89B7-C626-4F26-9169-C2474626B744}" srcOrd="0" destOrd="0" presId="urn:microsoft.com/office/officeart/2005/8/layout/lProcess3"/>
    <dgm:cxn modelId="{CF98A5A8-1DB1-48BF-A54F-CCDB8B37E0C7}" srcId="{0BDC3567-3AF6-4FD4-B0AA-89D19EE3537B}" destId="{57E5EC8E-09D3-4C79-BB82-21705FB2CE2E}" srcOrd="0" destOrd="0" parTransId="{DED5CEBC-50AD-41FC-93E9-B862663A68C7}" sibTransId="{CDDB11EB-37DA-440E-8A73-CB12258B9BB7}"/>
    <dgm:cxn modelId="{545483AD-B5A6-439A-BAC2-61D8896F44AE}" type="presOf" srcId="{3F164D13-C8ED-4DAD-8F4D-2624DC02057D}" destId="{00D1C86F-592C-4AE3-836E-3FDA8610AC6D}" srcOrd="0" destOrd="0" presId="urn:microsoft.com/office/officeart/2005/8/layout/lProcess3"/>
    <dgm:cxn modelId="{79F717BE-A4CE-4064-A9A5-FC780721AED0}" srcId="{0D8D3802-82FA-4C8C-934D-7A0970C415B2}" destId="{3E342354-CB6E-49CF-A38D-4A9B2DBFF92A}" srcOrd="1" destOrd="0" parTransId="{D6DB3614-6FF0-4551-8FE7-F6F8B389A26D}" sibTransId="{F21E181C-4C3C-4332-9FE4-645C62385444}"/>
    <dgm:cxn modelId="{B7451FBF-0168-49A4-9EF9-A111A1E8F85F}" type="presOf" srcId="{57E5EC8E-09D3-4C79-BB82-21705FB2CE2E}" destId="{F9682E81-7E29-4881-981B-71B284613FDB}" srcOrd="0" destOrd="0" presId="urn:microsoft.com/office/officeart/2005/8/layout/lProcess3"/>
    <dgm:cxn modelId="{E97C9DBF-B06B-498C-A2F5-C2493DB5FCCA}" srcId="{3F164D13-C8ED-4DAD-8F4D-2624DC02057D}" destId="{72229DC1-5C1A-4D6D-8C9B-05FE1B4C14C6}" srcOrd="1" destOrd="0" parTransId="{C64503E3-6BA3-4ADE-8E1D-51E12AC72C62}" sibTransId="{71DD0BDC-CA01-461B-9027-C6765CF16B81}"/>
    <dgm:cxn modelId="{8D58C0C7-9D76-44F6-8CED-4895BEA43A69}" srcId="{57E5EC8E-09D3-4C79-BB82-21705FB2CE2E}" destId="{C69667AB-B19E-437C-AE05-22AEC16AB6BD}" srcOrd="1" destOrd="0" parTransId="{10675896-F30E-42DB-9F15-7FBF6AA10C57}" sibTransId="{8DE6D740-7864-4A10-B52D-4F458DAAAACC}"/>
    <dgm:cxn modelId="{58E5C5D1-5E19-4254-BD4A-83F907F476A0}" srcId="{3F164D13-C8ED-4DAD-8F4D-2624DC02057D}" destId="{ACC09D21-91B6-4BD0-9A89-F390C5BBEBF5}" srcOrd="0" destOrd="0" parTransId="{0D714BCC-F23D-4F8A-8BA4-E27B77205B4A}" sibTransId="{22D98B8D-F74E-4B22-8572-DD72C003C1B1}"/>
    <dgm:cxn modelId="{5DBFD2E5-B298-4683-9C5E-6122FFBCE676}" type="presOf" srcId="{ACC09D21-91B6-4BD0-9A89-F390C5BBEBF5}" destId="{E68F76A9-BB3F-4179-BB0F-5ABCD77D8A84}" srcOrd="0" destOrd="0" presId="urn:microsoft.com/office/officeart/2005/8/layout/lProcess3"/>
    <dgm:cxn modelId="{FBA82BB9-DF94-46A6-8BCF-C98DA73C26FE}" type="presParOf" srcId="{E0439159-C93A-44C8-9BA4-F93F5DB7BEC4}" destId="{203D1AAF-CA9F-4ABC-AC85-D6987F5E10C3}" srcOrd="0" destOrd="0" presId="urn:microsoft.com/office/officeart/2005/8/layout/lProcess3"/>
    <dgm:cxn modelId="{CA21BEB2-18D5-4B9E-A6DB-55E04CB72D19}" type="presParOf" srcId="{203D1AAF-CA9F-4ABC-AC85-D6987F5E10C3}" destId="{F9682E81-7E29-4881-981B-71B284613FDB}" srcOrd="0" destOrd="0" presId="urn:microsoft.com/office/officeart/2005/8/layout/lProcess3"/>
    <dgm:cxn modelId="{0539F842-ADCE-4A53-A6FC-D83128D33F0B}" type="presParOf" srcId="{203D1AAF-CA9F-4ABC-AC85-D6987F5E10C3}" destId="{D262C6BA-F121-417B-9E9D-D0038B0A59CE}" srcOrd="1" destOrd="0" presId="urn:microsoft.com/office/officeart/2005/8/layout/lProcess3"/>
    <dgm:cxn modelId="{879868A4-0DBF-48BD-AFFC-E9307DF908EE}" type="presParOf" srcId="{203D1AAF-CA9F-4ABC-AC85-D6987F5E10C3}" destId="{E051B2E9-B810-4DB1-81F1-166D0E371C2A}" srcOrd="2" destOrd="0" presId="urn:microsoft.com/office/officeart/2005/8/layout/lProcess3"/>
    <dgm:cxn modelId="{E585247A-1BC9-4E81-AA47-B9149EA8A4B8}" type="presParOf" srcId="{203D1AAF-CA9F-4ABC-AC85-D6987F5E10C3}" destId="{6F8C0FA5-0882-42AD-90E3-25DCB5AB3AC6}" srcOrd="3" destOrd="0" presId="urn:microsoft.com/office/officeart/2005/8/layout/lProcess3"/>
    <dgm:cxn modelId="{76CAA940-4FE5-4A0F-BC33-BF185A24B864}" type="presParOf" srcId="{203D1AAF-CA9F-4ABC-AC85-D6987F5E10C3}" destId="{C47E89B7-C626-4F26-9169-C2474626B744}" srcOrd="4" destOrd="0" presId="urn:microsoft.com/office/officeart/2005/8/layout/lProcess3"/>
    <dgm:cxn modelId="{5440C3CE-365B-45A4-B8BE-6D3656827BAA}" type="presParOf" srcId="{E0439159-C93A-44C8-9BA4-F93F5DB7BEC4}" destId="{AE946495-2C12-4E37-9723-A48ED9670699}" srcOrd="1" destOrd="0" presId="urn:microsoft.com/office/officeart/2005/8/layout/lProcess3"/>
    <dgm:cxn modelId="{67A9DF4F-6EAC-4492-86BC-AFB732D7FC79}" type="presParOf" srcId="{E0439159-C93A-44C8-9BA4-F93F5DB7BEC4}" destId="{17A1ABBA-3F2B-4C9C-B045-6D0239BEEC21}" srcOrd="2" destOrd="0" presId="urn:microsoft.com/office/officeart/2005/8/layout/lProcess3"/>
    <dgm:cxn modelId="{01DF1AE8-F25D-41F1-A62E-9A8BAC1B4C33}" type="presParOf" srcId="{17A1ABBA-3F2B-4C9C-B045-6D0239BEEC21}" destId="{C4700D5C-2E93-4F31-8A71-E831FFE090B8}" srcOrd="0" destOrd="0" presId="urn:microsoft.com/office/officeart/2005/8/layout/lProcess3"/>
    <dgm:cxn modelId="{51967202-4169-47A5-A7A0-863492BD347F}" type="presParOf" srcId="{17A1ABBA-3F2B-4C9C-B045-6D0239BEEC21}" destId="{EC6C42CE-3088-4289-B0F6-9E2C303E2A9A}" srcOrd="1" destOrd="0" presId="urn:microsoft.com/office/officeart/2005/8/layout/lProcess3"/>
    <dgm:cxn modelId="{3FC22E83-0AA8-42C9-B22F-26A2CB1ECFAB}" type="presParOf" srcId="{17A1ABBA-3F2B-4C9C-B045-6D0239BEEC21}" destId="{B133FAE8-D0B8-417B-8C1A-3FC00DC5D4F4}" srcOrd="2" destOrd="0" presId="urn:microsoft.com/office/officeart/2005/8/layout/lProcess3"/>
    <dgm:cxn modelId="{3C1691AF-01DD-4A6D-8972-975A1849E007}" type="presParOf" srcId="{17A1ABBA-3F2B-4C9C-B045-6D0239BEEC21}" destId="{5061FA50-4AFB-45B0-A2A9-7F5398CAFBB0}" srcOrd="3" destOrd="0" presId="urn:microsoft.com/office/officeart/2005/8/layout/lProcess3"/>
    <dgm:cxn modelId="{972D2CD0-5BF7-44F9-8690-582931F862F5}" type="presParOf" srcId="{17A1ABBA-3F2B-4C9C-B045-6D0239BEEC21}" destId="{6A91EE1B-AD29-4C6C-9FEA-1C4B740499F5}" srcOrd="4" destOrd="0" presId="urn:microsoft.com/office/officeart/2005/8/layout/lProcess3"/>
    <dgm:cxn modelId="{776D5691-14A9-4C77-BD35-BBFAD57B447F}" type="presParOf" srcId="{E0439159-C93A-44C8-9BA4-F93F5DB7BEC4}" destId="{B1545D78-5FC9-4747-B64B-78B0AE0F6B1E}" srcOrd="3" destOrd="0" presId="urn:microsoft.com/office/officeart/2005/8/layout/lProcess3"/>
    <dgm:cxn modelId="{75C19E0D-5A99-4358-9DD0-1962A32F9051}" type="presParOf" srcId="{E0439159-C93A-44C8-9BA4-F93F5DB7BEC4}" destId="{9D2DCAEB-DD2C-4760-8258-EC6F08B95B8E}" srcOrd="4" destOrd="0" presId="urn:microsoft.com/office/officeart/2005/8/layout/lProcess3"/>
    <dgm:cxn modelId="{10819936-B076-4E9D-9976-BEAF55633A64}" type="presParOf" srcId="{9D2DCAEB-DD2C-4760-8258-EC6F08B95B8E}" destId="{00D1C86F-592C-4AE3-836E-3FDA8610AC6D}" srcOrd="0" destOrd="0" presId="urn:microsoft.com/office/officeart/2005/8/layout/lProcess3"/>
    <dgm:cxn modelId="{90D82B84-93AB-432F-978A-7B5D469264C1}" type="presParOf" srcId="{9D2DCAEB-DD2C-4760-8258-EC6F08B95B8E}" destId="{FC217B4F-509F-4CF5-A9F4-98E672CE54D5}" srcOrd="1" destOrd="0" presId="urn:microsoft.com/office/officeart/2005/8/layout/lProcess3"/>
    <dgm:cxn modelId="{2B3D707D-856C-4269-828F-B33ECCECD5B6}" type="presParOf" srcId="{9D2DCAEB-DD2C-4760-8258-EC6F08B95B8E}" destId="{E68F76A9-BB3F-4179-BB0F-5ABCD77D8A84}" srcOrd="2" destOrd="0" presId="urn:microsoft.com/office/officeart/2005/8/layout/lProcess3"/>
    <dgm:cxn modelId="{FBDF616F-B833-4B65-8B61-B16C364D0BF2}" type="presParOf" srcId="{9D2DCAEB-DD2C-4760-8258-EC6F08B95B8E}" destId="{74D7F617-21C6-494A-9092-B55576BEE1F8}" srcOrd="3" destOrd="0" presId="urn:microsoft.com/office/officeart/2005/8/layout/lProcess3"/>
    <dgm:cxn modelId="{A47698CA-A3C3-4A97-AC11-8248BE5096A1}" type="presParOf" srcId="{9D2DCAEB-DD2C-4760-8258-EC6F08B95B8E}" destId="{0666A41F-60B3-40C5-9EC9-097FD0B25C5C}"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766339-F771-4434-A4E9-C41F6A58B6A8}"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DDB6DD6A-3C37-49D2-ADF2-77C052470523}">
      <dgm:prSet phldrT="[Text]"/>
      <dgm:spPr/>
      <dgm:t>
        <a:bodyPr/>
        <a:lstStyle/>
        <a:p>
          <a:r>
            <a:rPr lang="sr-Latn-RS" dirty="0"/>
            <a:t>TOKENI E-NOVCA</a:t>
          </a:r>
          <a:endParaRPr lang="en-US" dirty="0"/>
        </a:p>
      </dgm:t>
    </dgm:pt>
    <dgm:pt modelId="{F175FAF9-F57F-4F11-BB19-639813B1AD95}" type="parTrans" cxnId="{23D2AC85-ED9F-4E47-AEC0-394C3384D7D7}">
      <dgm:prSet/>
      <dgm:spPr/>
      <dgm:t>
        <a:bodyPr/>
        <a:lstStyle/>
        <a:p>
          <a:endParaRPr lang="en-US"/>
        </a:p>
      </dgm:t>
    </dgm:pt>
    <dgm:pt modelId="{DBD0211A-A990-4A4F-B109-4F5E11014200}" type="sibTrans" cxnId="{23D2AC85-ED9F-4E47-AEC0-394C3384D7D7}">
      <dgm:prSet/>
      <dgm:spPr/>
      <dgm:t>
        <a:bodyPr/>
        <a:lstStyle/>
        <a:p>
          <a:endParaRPr lang="en-US"/>
        </a:p>
      </dgm:t>
    </dgm:pt>
    <dgm:pt modelId="{81C42DF9-A4F8-4F26-A11B-EB2950E3C11C}">
      <dgm:prSet phldrT="[Text]"/>
      <dgm:spPr/>
      <dgm:t>
        <a:bodyPr/>
        <a:lstStyle/>
        <a:p>
          <a:r>
            <a:rPr lang="en-US" dirty="0" err="1"/>
            <a:t>vezani</a:t>
          </a:r>
          <a:r>
            <a:rPr lang="en-US" dirty="0"/>
            <a:t> za </a:t>
          </a:r>
          <a:r>
            <a:rPr lang="en-US" dirty="0" err="1"/>
            <a:t>vrednost</a:t>
          </a:r>
          <a:r>
            <a:rPr lang="en-US" dirty="0"/>
            <a:t> </a:t>
          </a:r>
          <a:r>
            <a:rPr lang="en-US" dirty="0" err="1"/>
            <a:t>jedne</a:t>
          </a:r>
          <a:r>
            <a:rPr lang="en-US" dirty="0"/>
            <a:t> </a:t>
          </a:r>
          <a:r>
            <a:rPr lang="en-US" dirty="0" err="1"/>
            <a:t>određene</a:t>
          </a:r>
          <a:r>
            <a:rPr lang="en-US" dirty="0"/>
            <a:t> </a:t>
          </a:r>
          <a:r>
            <a:rPr lang="en-US" dirty="0" err="1"/>
            <a:t>valute</a:t>
          </a:r>
          <a:r>
            <a:rPr lang="en-US" dirty="0"/>
            <a:t> </a:t>
          </a:r>
          <a:r>
            <a:rPr lang="en-US" dirty="0" err="1"/>
            <a:t>koja</a:t>
          </a:r>
          <a:r>
            <a:rPr lang="en-US" dirty="0"/>
            <a:t> je </a:t>
          </a:r>
          <a:r>
            <a:rPr lang="en-US" dirty="0" err="1"/>
            <a:t>zakonsko</a:t>
          </a:r>
          <a:r>
            <a:rPr lang="en-US" dirty="0"/>
            <a:t> </a:t>
          </a:r>
          <a:r>
            <a:rPr lang="en-US" dirty="0" err="1"/>
            <a:t>sredstvo</a:t>
          </a:r>
          <a:r>
            <a:rPr lang="en-US" dirty="0"/>
            <a:t> </a:t>
          </a:r>
          <a:r>
            <a:rPr lang="en-US" dirty="0" err="1"/>
            <a:t>plaćanja</a:t>
          </a:r>
          <a:r>
            <a:rPr lang="en-US" dirty="0"/>
            <a:t> </a:t>
          </a:r>
        </a:p>
      </dgm:t>
    </dgm:pt>
    <dgm:pt modelId="{B9710238-C91D-49EF-B161-B36D2A616A3A}" type="parTrans" cxnId="{269F0F13-7086-4827-85FD-B4C69B7B0B73}">
      <dgm:prSet/>
      <dgm:spPr/>
      <dgm:t>
        <a:bodyPr/>
        <a:lstStyle/>
        <a:p>
          <a:endParaRPr lang="en-US"/>
        </a:p>
      </dgm:t>
    </dgm:pt>
    <dgm:pt modelId="{2063FC25-47D2-49B4-8190-1713255C045F}" type="sibTrans" cxnId="{269F0F13-7086-4827-85FD-B4C69B7B0B73}">
      <dgm:prSet/>
      <dgm:spPr/>
      <dgm:t>
        <a:bodyPr/>
        <a:lstStyle/>
        <a:p>
          <a:endParaRPr lang="en-US"/>
        </a:p>
      </dgm:t>
    </dgm:pt>
    <dgm:pt modelId="{4830BEF9-5BFB-4A36-95C6-86ECDB350838}">
      <dgm:prSet phldrT="[Text]"/>
      <dgm:spPr/>
      <dgm:t>
        <a:bodyPr/>
        <a:lstStyle/>
        <a:p>
          <a:r>
            <a:rPr lang="sr-Latn-RS" dirty="0"/>
            <a:t>TOKENI VEZANI ZA IMOVINU</a:t>
          </a:r>
          <a:endParaRPr lang="en-US" dirty="0"/>
        </a:p>
      </dgm:t>
    </dgm:pt>
    <dgm:pt modelId="{EC0F615F-53F1-45A0-B2C8-DC671A99D275}" type="parTrans" cxnId="{500F249B-7E8D-4899-B47A-6EA047878438}">
      <dgm:prSet/>
      <dgm:spPr/>
      <dgm:t>
        <a:bodyPr/>
        <a:lstStyle/>
        <a:p>
          <a:endParaRPr lang="en-US"/>
        </a:p>
      </dgm:t>
    </dgm:pt>
    <dgm:pt modelId="{E4B6302C-CB82-4A77-BAF1-880A13EF51E2}" type="sibTrans" cxnId="{500F249B-7E8D-4899-B47A-6EA047878438}">
      <dgm:prSet/>
      <dgm:spPr/>
      <dgm:t>
        <a:bodyPr/>
        <a:lstStyle/>
        <a:p>
          <a:endParaRPr lang="en-US"/>
        </a:p>
      </dgm:t>
    </dgm:pt>
    <dgm:pt modelId="{8D978D46-2B31-4EF1-900C-34057F21E964}">
      <dgm:prSet phldrT="[Text]"/>
      <dgm:spPr/>
      <dgm:t>
        <a:bodyPr/>
        <a:lstStyle/>
        <a:p>
          <a:r>
            <a:rPr lang="en-US" dirty="0" err="1"/>
            <a:t>vezani</a:t>
          </a:r>
          <a:r>
            <a:rPr lang="en-US" dirty="0"/>
            <a:t> za </a:t>
          </a:r>
          <a:r>
            <a:rPr lang="en-US" dirty="0" err="1"/>
            <a:t>vrednost</a:t>
          </a:r>
          <a:r>
            <a:rPr lang="en-US" dirty="0"/>
            <a:t> </a:t>
          </a:r>
          <a:r>
            <a:rPr lang="en-US" dirty="0" err="1"/>
            <a:t>određenog</a:t>
          </a:r>
          <a:r>
            <a:rPr lang="en-US" dirty="0"/>
            <a:t> </a:t>
          </a:r>
          <a:r>
            <a:rPr lang="en-US" dirty="0" err="1"/>
            <a:t>imovinskog</a:t>
          </a:r>
          <a:r>
            <a:rPr lang="en-US" dirty="0"/>
            <a:t> </a:t>
          </a:r>
          <a:r>
            <a:rPr lang="en-US" dirty="0" err="1"/>
            <a:t>prava</a:t>
          </a:r>
          <a:r>
            <a:rPr lang="en-US" dirty="0"/>
            <a:t> (</a:t>
          </a:r>
          <a:r>
            <a:rPr lang="en-US" dirty="0" err="1"/>
            <a:t>npr</a:t>
          </a:r>
          <a:r>
            <a:rPr lang="en-US" dirty="0"/>
            <a:t>. </a:t>
          </a:r>
          <a:r>
            <a:rPr lang="en-US" dirty="0" err="1"/>
            <a:t>sirovine</a:t>
          </a:r>
          <a:r>
            <a:rPr lang="en-US" dirty="0"/>
            <a:t> </a:t>
          </a:r>
          <a:r>
            <a:rPr lang="en-US" dirty="0" err="1"/>
            <a:t>ili</a:t>
          </a:r>
          <a:r>
            <a:rPr lang="en-US" dirty="0"/>
            <a:t> </a:t>
          </a:r>
          <a:r>
            <a:rPr lang="en-US" dirty="0" err="1"/>
            <a:t>digitalne</a:t>
          </a:r>
          <a:r>
            <a:rPr lang="en-US" dirty="0"/>
            <a:t> </a:t>
          </a:r>
          <a:r>
            <a:rPr lang="en-US" dirty="0" err="1"/>
            <a:t>imovine</a:t>
          </a:r>
          <a:r>
            <a:rPr lang="en-US" dirty="0"/>
            <a:t>) </a:t>
          </a:r>
          <a:r>
            <a:rPr lang="en-US" dirty="0" err="1"/>
            <a:t>ili</a:t>
          </a:r>
          <a:r>
            <a:rPr lang="en-US" dirty="0"/>
            <a:t> </a:t>
          </a:r>
          <a:r>
            <a:rPr lang="en-US" dirty="0" err="1"/>
            <a:t>skupa</a:t>
          </a:r>
          <a:r>
            <a:rPr lang="en-US" dirty="0"/>
            <a:t> </a:t>
          </a:r>
          <a:r>
            <a:rPr lang="en-US" dirty="0" err="1"/>
            <a:t>imovinskih</a:t>
          </a:r>
          <a:r>
            <a:rPr lang="en-US" dirty="0"/>
            <a:t> </a:t>
          </a:r>
          <a:r>
            <a:rPr lang="en-US" dirty="0" err="1"/>
            <a:t>prava</a:t>
          </a:r>
          <a:r>
            <a:rPr lang="en-US" dirty="0"/>
            <a:t> </a:t>
          </a:r>
          <a:r>
            <a:rPr lang="en-US" dirty="0" err="1"/>
            <a:t>ili</a:t>
          </a:r>
          <a:r>
            <a:rPr lang="en-US" dirty="0"/>
            <a:t> </a:t>
          </a:r>
          <a:r>
            <a:rPr lang="en-US" dirty="0" err="1"/>
            <a:t>skupa</a:t>
          </a:r>
          <a:r>
            <a:rPr lang="en-US" dirty="0"/>
            <a:t> valuta</a:t>
          </a:r>
        </a:p>
      </dgm:t>
    </dgm:pt>
    <dgm:pt modelId="{4244BE39-E7B1-4E08-A774-C4FAAB9B301C}" type="parTrans" cxnId="{C1AAD290-6FD5-4306-B15B-DF32401FCB09}">
      <dgm:prSet/>
      <dgm:spPr/>
      <dgm:t>
        <a:bodyPr/>
        <a:lstStyle/>
        <a:p>
          <a:endParaRPr lang="en-US"/>
        </a:p>
      </dgm:t>
    </dgm:pt>
    <dgm:pt modelId="{F56BB809-C436-487D-9A66-C40D7810527F}" type="sibTrans" cxnId="{C1AAD290-6FD5-4306-B15B-DF32401FCB09}">
      <dgm:prSet/>
      <dgm:spPr/>
      <dgm:t>
        <a:bodyPr/>
        <a:lstStyle/>
        <a:p>
          <a:endParaRPr lang="en-US"/>
        </a:p>
      </dgm:t>
    </dgm:pt>
    <dgm:pt modelId="{1E92FB02-08F5-F846-B2F9-97510858A2A3}">
      <dgm:prSet phldrT="[Text]"/>
      <dgm:spPr/>
      <dgm:t>
        <a:bodyPr/>
        <a:lstStyle/>
        <a:p>
          <a:r>
            <a:rPr lang="en-US" dirty="0" err="1"/>
            <a:t>tokeni</a:t>
          </a:r>
          <a:r>
            <a:rPr lang="en-US" dirty="0"/>
            <a:t> </a:t>
          </a:r>
          <a:r>
            <a:rPr lang="en-US" dirty="0" err="1"/>
            <a:t>elektronskog</a:t>
          </a:r>
          <a:r>
            <a:rPr lang="en-US" dirty="0"/>
            <a:t> </a:t>
          </a:r>
          <a:r>
            <a:rPr lang="en-US" dirty="0" err="1"/>
            <a:t>novca</a:t>
          </a:r>
          <a:endParaRPr lang="en-US" dirty="0"/>
        </a:p>
      </dgm:t>
    </dgm:pt>
    <dgm:pt modelId="{30190F55-44E0-A840-919E-38804B442D99}" type="parTrans" cxnId="{586259A4-DF2E-9A4C-9B3F-37DEBDF09123}">
      <dgm:prSet/>
      <dgm:spPr/>
    </dgm:pt>
    <dgm:pt modelId="{29A529E9-D981-B144-AB25-B1AACA39D167}" type="sibTrans" cxnId="{586259A4-DF2E-9A4C-9B3F-37DEBDF09123}">
      <dgm:prSet/>
      <dgm:spPr/>
    </dgm:pt>
    <dgm:pt modelId="{3DC056B3-AD8C-45E2-ACB8-99BD35633007}" type="pres">
      <dgm:prSet presAssocID="{8F766339-F771-4434-A4E9-C41F6A58B6A8}" presName="Name0" presStyleCnt="0">
        <dgm:presLayoutVars>
          <dgm:dir/>
          <dgm:animLvl val="lvl"/>
          <dgm:resizeHandles val="exact"/>
        </dgm:presLayoutVars>
      </dgm:prSet>
      <dgm:spPr/>
    </dgm:pt>
    <dgm:pt modelId="{A83EF210-204E-4C38-ADEB-75A27CF3FD6D}" type="pres">
      <dgm:prSet presAssocID="{DDB6DD6A-3C37-49D2-ADF2-77C052470523}" presName="composite" presStyleCnt="0"/>
      <dgm:spPr/>
    </dgm:pt>
    <dgm:pt modelId="{A9EEF4DC-12F1-4069-AA76-9246368243C6}" type="pres">
      <dgm:prSet presAssocID="{DDB6DD6A-3C37-49D2-ADF2-77C052470523}" presName="parTx" presStyleLbl="alignNode1" presStyleIdx="0" presStyleCnt="2">
        <dgm:presLayoutVars>
          <dgm:chMax val="0"/>
          <dgm:chPref val="0"/>
          <dgm:bulletEnabled val="1"/>
        </dgm:presLayoutVars>
      </dgm:prSet>
      <dgm:spPr/>
    </dgm:pt>
    <dgm:pt modelId="{301BC0A7-B04D-4E9A-91BF-FAAFC4A3BD57}" type="pres">
      <dgm:prSet presAssocID="{DDB6DD6A-3C37-49D2-ADF2-77C052470523}" presName="desTx" presStyleLbl="alignAccFollowNode1" presStyleIdx="0" presStyleCnt="2">
        <dgm:presLayoutVars>
          <dgm:bulletEnabled val="1"/>
        </dgm:presLayoutVars>
      </dgm:prSet>
      <dgm:spPr/>
    </dgm:pt>
    <dgm:pt modelId="{9E51C048-FBF4-4BED-85ED-F6B81B5703D5}" type="pres">
      <dgm:prSet presAssocID="{DBD0211A-A990-4A4F-B109-4F5E11014200}" presName="space" presStyleCnt="0"/>
      <dgm:spPr/>
    </dgm:pt>
    <dgm:pt modelId="{2E416F09-5AFC-4E02-AF64-6EAC42471BA5}" type="pres">
      <dgm:prSet presAssocID="{4830BEF9-5BFB-4A36-95C6-86ECDB350838}" presName="composite" presStyleCnt="0"/>
      <dgm:spPr/>
    </dgm:pt>
    <dgm:pt modelId="{2E1A217C-D855-4BAA-9D17-F1BD1A1F73E1}" type="pres">
      <dgm:prSet presAssocID="{4830BEF9-5BFB-4A36-95C6-86ECDB350838}" presName="parTx" presStyleLbl="alignNode1" presStyleIdx="1" presStyleCnt="2">
        <dgm:presLayoutVars>
          <dgm:chMax val="0"/>
          <dgm:chPref val="0"/>
          <dgm:bulletEnabled val="1"/>
        </dgm:presLayoutVars>
      </dgm:prSet>
      <dgm:spPr/>
    </dgm:pt>
    <dgm:pt modelId="{38A7478F-151D-4E02-95D4-C748C2B61061}" type="pres">
      <dgm:prSet presAssocID="{4830BEF9-5BFB-4A36-95C6-86ECDB350838}" presName="desTx" presStyleLbl="alignAccFollowNode1" presStyleIdx="1" presStyleCnt="2">
        <dgm:presLayoutVars>
          <dgm:bulletEnabled val="1"/>
        </dgm:presLayoutVars>
      </dgm:prSet>
      <dgm:spPr/>
    </dgm:pt>
  </dgm:ptLst>
  <dgm:cxnLst>
    <dgm:cxn modelId="{269F0F13-7086-4827-85FD-B4C69B7B0B73}" srcId="{DDB6DD6A-3C37-49D2-ADF2-77C052470523}" destId="{81C42DF9-A4F8-4F26-A11B-EB2950E3C11C}" srcOrd="1" destOrd="0" parTransId="{B9710238-C91D-49EF-B161-B36D2A616A3A}" sibTransId="{2063FC25-47D2-49B4-8190-1713255C045F}"/>
    <dgm:cxn modelId="{43DF0825-3585-4509-B0AE-9C94EB72A6FF}" type="presOf" srcId="{DDB6DD6A-3C37-49D2-ADF2-77C052470523}" destId="{A9EEF4DC-12F1-4069-AA76-9246368243C6}" srcOrd="0" destOrd="0" presId="urn:microsoft.com/office/officeart/2005/8/layout/hList1"/>
    <dgm:cxn modelId="{9FAFC828-BDBF-E340-818A-CF945E15F1A7}" type="presOf" srcId="{1E92FB02-08F5-F846-B2F9-97510858A2A3}" destId="{301BC0A7-B04D-4E9A-91BF-FAAFC4A3BD57}" srcOrd="0" destOrd="0" presId="urn:microsoft.com/office/officeart/2005/8/layout/hList1"/>
    <dgm:cxn modelId="{4354892C-B855-4507-9BE2-9119DA270BA3}" type="presOf" srcId="{8F766339-F771-4434-A4E9-C41F6A58B6A8}" destId="{3DC056B3-AD8C-45E2-ACB8-99BD35633007}" srcOrd="0" destOrd="0" presId="urn:microsoft.com/office/officeart/2005/8/layout/hList1"/>
    <dgm:cxn modelId="{B5DAC039-46EF-4EA6-A33B-262AB35772F5}" type="presOf" srcId="{81C42DF9-A4F8-4F26-A11B-EB2950E3C11C}" destId="{301BC0A7-B04D-4E9A-91BF-FAAFC4A3BD57}" srcOrd="0" destOrd="1" presId="urn:microsoft.com/office/officeart/2005/8/layout/hList1"/>
    <dgm:cxn modelId="{20EF2F3E-AE00-4708-AE57-75D204713D6E}" type="presOf" srcId="{8D978D46-2B31-4EF1-900C-34057F21E964}" destId="{38A7478F-151D-4E02-95D4-C748C2B61061}" srcOrd="0" destOrd="0" presId="urn:microsoft.com/office/officeart/2005/8/layout/hList1"/>
    <dgm:cxn modelId="{23D2AC85-ED9F-4E47-AEC0-394C3384D7D7}" srcId="{8F766339-F771-4434-A4E9-C41F6A58B6A8}" destId="{DDB6DD6A-3C37-49D2-ADF2-77C052470523}" srcOrd="0" destOrd="0" parTransId="{F175FAF9-F57F-4F11-BB19-639813B1AD95}" sibTransId="{DBD0211A-A990-4A4F-B109-4F5E11014200}"/>
    <dgm:cxn modelId="{C1AAD290-6FD5-4306-B15B-DF32401FCB09}" srcId="{4830BEF9-5BFB-4A36-95C6-86ECDB350838}" destId="{8D978D46-2B31-4EF1-900C-34057F21E964}" srcOrd="0" destOrd="0" parTransId="{4244BE39-E7B1-4E08-A774-C4FAAB9B301C}" sibTransId="{F56BB809-C436-487D-9A66-C40D7810527F}"/>
    <dgm:cxn modelId="{500F249B-7E8D-4899-B47A-6EA047878438}" srcId="{8F766339-F771-4434-A4E9-C41F6A58B6A8}" destId="{4830BEF9-5BFB-4A36-95C6-86ECDB350838}" srcOrd="1" destOrd="0" parTransId="{EC0F615F-53F1-45A0-B2C8-DC671A99D275}" sibTransId="{E4B6302C-CB82-4A77-BAF1-880A13EF51E2}"/>
    <dgm:cxn modelId="{586259A4-DF2E-9A4C-9B3F-37DEBDF09123}" srcId="{DDB6DD6A-3C37-49D2-ADF2-77C052470523}" destId="{1E92FB02-08F5-F846-B2F9-97510858A2A3}" srcOrd="0" destOrd="0" parTransId="{30190F55-44E0-A840-919E-38804B442D99}" sibTransId="{29A529E9-D981-B144-AB25-B1AACA39D167}"/>
    <dgm:cxn modelId="{C822C8BB-DA1B-40ED-9E27-A40EF54317BB}" type="presOf" srcId="{4830BEF9-5BFB-4A36-95C6-86ECDB350838}" destId="{2E1A217C-D855-4BAA-9D17-F1BD1A1F73E1}" srcOrd="0" destOrd="0" presId="urn:microsoft.com/office/officeart/2005/8/layout/hList1"/>
    <dgm:cxn modelId="{84801EB2-7504-46C0-8EE2-CF756446D019}" type="presParOf" srcId="{3DC056B3-AD8C-45E2-ACB8-99BD35633007}" destId="{A83EF210-204E-4C38-ADEB-75A27CF3FD6D}" srcOrd="0" destOrd="0" presId="urn:microsoft.com/office/officeart/2005/8/layout/hList1"/>
    <dgm:cxn modelId="{7978F2B4-C10F-45A0-93B3-B7A3A694F83E}" type="presParOf" srcId="{A83EF210-204E-4C38-ADEB-75A27CF3FD6D}" destId="{A9EEF4DC-12F1-4069-AA76-9246368243C6}" srcOrd="0" destOrd="0" presId="urn:microsoft.com/office/officeart/2005/8/layout/hList1"/>
    <dgm:cxn modelId="{D62204B9-9431-4215-AEB6-6677562A1B85}" type="presParOf" srcId="{A83EF210-204E-4C38-ADEB-75A27CF3FD6D}" destId="{301BC0A7-B04D-4E9A-91BF-FAAFC4A3BD57}" srcOrd="1" destOrd="0" presId="urn:microsoft.com/office/officeart/2005/8/layout/hList1"/>
    <dgm:cxn modelId="{6191A869-63D3-440C-B3CD-A72DD90EB6E3}" type="presParOf" srcId="{3DC056B3-AD8C-45E2-ACB8-99BD35633007}" destId="{9E51C048-FBF4-4BED-85ED-F6B81B5703D5}" srcOrd="1" destOrd="0" presId="urn:microsoft.com/office/officeart/2005/8/layout/hList1"/>
    <dgm:cxn modelId="{CB387059-627F-426A-B3DA-651B3904B9BE}" type="presParOf" srcId="{3DC056B3-AD8C-45E2-ACB8-99BD35633007}" destId="{2E416F09-5AFC-4E02-AF64-6EAC42471BA5}" srcOrd="2" destOrd="0" presId="urn:microsoft.com/office/officeart/2005/8/layout/hList1"/>
    <dgm:cxn modelId="{9F55E0BD-B845-4046-B1F7-135CF3A29FA8}" type="presParOf" srcId="{2E416F09-5AFC-4E02-AF64-6EAC42471BA5}" destId="{2E1A217C-D855-4BAA-9D17-F1BD1A1F73E1}" srcOrd="0" destOrd="0" presId="urn:microsoft.com/office/officeart/2005/8/layout/hList1"/>
    <dgm:cxn modelId="{D882CD2D-19E7-4A81-AE2C-EC782BE84CC9}" type="presParOf" srcId="{2E416F09-5AFC-4E02-AF64-6EAC42471BA5}" destId="{38A7478F-151D-4E02-95D4-C748C2B6106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2FD930-29C6-4403-BD47-F4F1EC1C2607}"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99EB6136-E702-41E5-8B90-180D9D572777}">
      <dgm:prSet phldrT="[Text]"/>
      <dgm:spPr/>
      <dgm:t>
        <a:bodyPr/>
        <a:lstStyle/>
        <a:p>
          <a:r>
            <a:rPr lang="sr-Latn-RS" dirty="0"/>
            <a:t>„POKRIVENI“</a:t>
          </a:r>
          <a:endParaRPr lang="en-US" dirty="0"/>
        </a:p>
      </dgm:t>
    </dgm:pt>
    <dgm:pt modelId="{E098ED37-57EF-4CCF-B9E2-D9B73083B5F6}" type="parTrans" cxnId="{716E4C91-BD91-470B-98AD-992425D95C0F}">
      <dgm:prSet/>
      <dgm:spPr/>
      <dgm:t>
        <a:bodyPr/>
        <a:lstStyle/>
        <a:p>
          <a:endParaRPr lang="en-US"/>
        </a:p>
      </dgm:t>
    </dgm:pt>
    <dgm:pt modelId="{A5B55D20-570B-4CC1-BA06-75A840BCA6B2}" type="sibTrans" cxnId="{716E4C91-BD91-470B-98AD-992425D95C0F}">
      <dgm:prSet/>
      <dgm:spPr/>
      <dgm:t>
        <a:bodyPr/>
        <a:lstStyle/>
        <a:p>
          <a:endParaRPr lang="en-US"/>
        </a:p>
      </dgm:t>
    </dgm:pt>
    <dgm:pt modelId="{7E443186-9E45-47A4-87E8-84AEF67C4B00}">
      <dgm:prSet phldrT="[Text]"/>
      <dgm:spPr/>
      <dgm:t>
        <a:bodyPr/>
        <a:lstStyle/>
        <a:p>
          <a:r>
            <a:rPr lang="sr-Latn-RS" dirty="0"/>
            <a:t>Izdavalac unapred prima pokriće za njihovo izdavanje</a:t>
          </a:r>
          <a:endParaRPr lang="en-US" dirty="0"/>
        </a:p>
      </dgm:t>
    </dgm:pt>
    <dgm:pt modelId="{002596AC-729B-44E4-9B79-420AD239C4DC}" type="parTrans" cxnId="{993D9005-0FD2-470F-93A7-CA46DF7B8AFF}">
      <dgm:prSet/>
      <dgm:spPr/>
      <dgm:t>
        <a:bodyPr/>
        <a:lstStyle/>
        <a:p>
          <a:endParaRPr lang="en-US"/>
        </a:p>
      </dgm:t>
    </dgm:pt>
    <dgm:pt modelId="{B297BBB7-A459-445C-8BBF-4839C06CC3B5}" type="sibTrans" cxnId="{993D9005-0FD2-470F-93A7-CA46DF7B8AFF}">
      <dgm:prSet/>
      <dgm:spPr/>
      <dgm:t>
        <a:bodyPr/>
        <a:lstStyle/>
        <a:p>
          <a:endParaRPr lang="en-US"/>
        </a:p>
      </dgm:t>
    </dgm:pt>
    <dgm:pt modelId="{15633027-B115-4CEE-BFB6-40C1EC0E99B5}">
      <dgm:prSet phldrT="[Text]"/>
      <dgm:spPr/>
      <dgm:t>
        <a:bodyPr/>
        <a:lstStyle/>
        <a:p>
          <a:r>
            <a:rPr lang="sr-Latn-RS" dirty="0"/>
            <a:t>„NEPOKRIVENI“</a:t>
          </a:r>
          <a:endParaRPr lang="en-US" dirty="0"/>
        </a:p>
      </dgm:t>
    </dgm:pt>
    <dgm:pt modelId="{67FABDB9-251D-479D-81C5-D17EFB7FC491}" type="parTrans" cxnId="{A4F35638-D430-4243-A287-099835FA1F14}">
      <dgm:prSet/>
      <dgm:spPr/>
      <dgm:t>
        <a:bodyPr/>
        <a:lstStyle/>
        <a:p>
          <a:endParaRPr lang="en-US"/>
        </a:p>
      </dgm:t>
    </dgm:pt>
    <dgm:pt modelId="{F3B75DF9-ECC1-43D5-BF39-C0D783EEAB93}" type="sibTrans" cxnId="{A4F35638-D430-4243-A287-099835FA1F14}">
      <dgm:prSet/>
      <dgm:spPr/>
      <dgm:t>
        <a:bodyPr/>
        <a:lstStyle/>
        <a:p>
          <a:endParaRPr lang="en-US"/>
        </a:p>
      </dgm:t>
    </dgm:pt>
    <dgm:pt modelId="{68B6DD41-6E76-4714-B594-A04DAACA2082}">
      <dgm:prSet phldrT="[Text]"/>
      <dgm:spPr/>
      <dgm:t>
        <a:bodyPr/>
        <a:lstStyle/>
        <a:p>
          <a:r>
            <a:rPr lang="sr-Latn-RS" dirty="0"/>
            <a:t>Vrednost stabilnog novčića se vezuje za osnovno dobro ili valutu na osnovu algoritma, a ne pokrića</a:t>
          </a:r>
          <a:endParaRPr lang="en-US" dirty="0"/>
        </a:p>
      </dgm:t>
    </dgm:pt>
    <dgm:pt modelId="{73292D53-DE46-4A7A-B729-A078D83E3111}" type="parTrans" cxnId="{71602AD3-71E7-46DA-B42B-D3EC268982C0}">
      <dgm:prSet/>
      <dgm:spPr/>
      <dgm:t>
        <a:bodyPr/>
        <a:lstStyle/>
        <a:p>
          <a:endParaRPr lang="en-US"/>
        </a:p>
      </dgm:t>
    </dgm:pt>
    <dgm:pt modelId="{2E4C6F36-F7EC-4522-B5D8-4ED9323AB3FF}" type="sibTrans" cxnId="{71602AD3-71E7-46DA-B42B-D3EC268982C0}">
      <dgm:prSet/>
      <dgm:spPr/>
      <dgm:t>
        <a:bodyPr/>
        <a:lstStyle/>
        <a:p>
          <a:endParaRPr lang="en-US"/>
        </a:p>
      </dgm:t>
    </dgm:pt>
    <dgm:pt modelId="{0D79373E-942C-4785-B3FA-985168709673}">
      <dgm:prSet phldrT="[Text]"/>
      <dgm:spPr/>
      <dgm:t>
        <a:bodyPr/>
        <a:lstStyle/>
        <a:p>
          <a:r>
            <a:rPr lang="sr-Latn-RS" dirty="0"/>
            <a:t>Iznos tog pokrića je jednak vrednosti osnovne imovine ili valute za koju su stabilni novčići vezani</a:t>
          </a:r>
          <a:endParaRPr lang="en-US" dirty="0"/>
        </a:p>
      </dgm:t>
    </dgm:pt>
    <dgm:pt modelId="{C6AB2EC1-62F8-41F6-8657-B44BD5C02958}" type="parTrans" cxnId="{975E3922-43F9-4643-8FCD-B32F96B12209}">
      <dgm:prSet/>
      <dgm:spPr/>
      <dgm:t>
        <a:bodyPr/>
        <a:lstStyle/>
        <a:p>
          <a:endParaRPr lang="en-US"/>
        </a:p>
      </dgm:t>
    </dgm:pt>
    <dgm:pt modelId="{97CC1518-998C-432E-B824-F1ACFBF231EE}" type="sibTrans" cxnId="{975E3922-43F9-4643-8FCD-B32F96B12209}">
      <dgm:prSet/>
      <dgm:spPr/>
      <dgm:t>
        <a:bodyPr/>
        <a:lstStyle/>
        <a:p>
          <a:endParaRPr lang="en-US"/>
        </a:p>
      </dgm:t>
    </dgm:pt>
    <dgm:pt modelId="{929108EE-431E-49DE-93EA-B5F78053D0C6}">
      <dgm:prSet phldrT="[Text]"/>
      <dgm:spPr/>
      <dgm:t>
        <a:bodyPr/>
        <a:lstStyle/>
        <a:p>
          <a:r>
            <a:rPr lang="sr-Latn-RS" dirty="0"/>
            <a:t>Problem održavanja pokrića</a:t>
          </a:r>
          <a:endParaRPr lang="en-US" dirty="0"/>
        </a:p>
      </dgm:t>
    </dgm:pt>
    <dgm:pt modelId="{0F485B4A-0E78-43A8-BDA2-AA8909C7CB1C}" type="parTrans" cxnId="{04A52DAE-4DDB-45FD-B155-D90324DD0BE7}">
      <dgm:prSet/>
      <dgm:spPr/>
      <dgm:t>
        <a:bodyPr/>
        <a:lstStyle/>
        <a:p>
          <a:endParaRPr lang="en-US"/>
        </a:p>
      </dgm:t>
    </dgm:pt>
    <dgm:pt modelId="{3F048F38-8254-4689-922D-6028C31C1872}" type="sibTrans" cxnId="{04A52DAE-4DDB-45FD-B155-D90324DD0BE7}">
      <dgm:prSet/>
      <dgm:spPr/>
      <dgm:t>
        <a:bodyPr/>
        <a:lstStyle/>
        <a:p>
          <a:endParaRPr lang="en-US"/>
        </a:p>
      </dgm:t>
    </dgm:pt>
    <dgm:pt modelId="{B341F079-772F-48A0-A1D9-107818C0384C}">
      <dgm:prSet phldrT="[Text]"/>
      <dgm:spPr/>
      <dgm:t>
        <a:bodyPr/>
        <a:lstStyle/>
        <a:p>
          <a:r>
            <a:rPr lang="sr-Latn-RS" dirty="0"/>
            <a:t>Algoritam povećava ponudu ili potražnju za stabilnim novčićima i tako stabilizuje cenu, usklađujući je sa cenom osnovnog dobra ili valute</a:t>
          </a:r>
          <a:endParaRPr lang="en-US" dirty="0"/>
        </a:p>
      </dgm:t>
    </dgm:pt>
    <dgm:pt modelId="{9F00E1F7-9FF3-47A4-A905-A0F5E015CDF6}" type="parTrans" cxnId="{EE5BF528-A4B6-439A-A24D-71EF622C70D5}">
      <dgm:prSet/>
      <dgm:spPr/>
      <dgm:t>
        <a:bodyPr/>
        <a:lstStyle/>
        <a:p>
          <a:endParaRPr lang="en-US"/>
        </a:p>
      </dgm:t>
    </dgm:pt>
    <dgm:pt modelId="{10ED5D61-C980-4596-8C27-092D7929B198}" type="sibTrans" cxnId="{EE5BF528-A4B6-439A-A24D-71EF622C70D5}">
      <dgm:prSet/>
      <dgm:spPr/>
      <dgm:t>
        <a:bodyPr/>
        <a:lstStyle/>
        <a:p>
          <a:endParaRPr lang="en-US"/>
        </a:p>
      </dgm:t>
    </dgm:pt>
    <dgm:pt modelId="{F2B49CBA-2049-4B20-953C-519F2EBD10E2}">
      <dgm:prSet phldrT="[Text]"/>
      <dgm:spPr/>
      <dgm:t>
        <a:bodyPr/>
        <a:lstStyle/>
        <a:p>
          <a:r>
            <a:rPr lang="sr-Latn-RS" dirty="0"/>
            <a:t>Algoritamski stabilni novčići (</a:t>
          </a:r>
          <a:r>
            <a:rPr lang="sr-Latn-RS" i="1" dirty="0"/>
            <a:t>algorhythmic stablecoins</a:t>
          </a:r>
          <a:r>
            <a:rPr lang="sr-Latn-RS" dirty="0"/>
            <a:t>)</a:t>
          </a:r>
          <a:endParaRPr lang="en-US" dirty="0"/>
        </a:p>
      </dgm:t>
    </dgm:pt>
    <dgm:pt modelId="{0A870B3C-9864-425F-ADC2-48E58BAA348B}" type="parTrans" cxnId="{1F4BC28A-39B9-46CE-AC7E-022229C8F054}">
      <dgm:prSet/>
      <dgm:spPr/>
      <dgm:t>
        <a:bodyPr/>
        <a:lstStyle/>
        <a:p>
          <a:endParaRPr lang="en-US"/>
        </a:p>
      </dgm:t>
    </dgm:pt>
    <dgm:pt modelId="{DEB6F06A-0A55-481C-8293-CA2BD0F5B0DF}" type="sibTrans" cxnId="{1F4BC28A-39B9-46CE-AC7E-022229C8F054}">
      <dgm:prSet/>
      <dgm:spPr/>
      <dgm:t>
        <a:bodyPr/>
        <a:lstStyle/>
        <a:p>
          <a:endParaRPr lang="en-US"/>
        </a:p>
      </dgm:t>
    </dgm:pt>
    <dgm:pt modelId="{BF83B882-8351-409A-8B4A-902C7049B488}">
      <dgm:prSet phldrT="[Text]"/>
      <dgm:spPr/>
      <dgm:t>
        <a:bodyPr/>
        <a:lstStyle/>
        <a:p>
          <a:r>
            <a:rPr lang="sr-Latn-RS" dirty="0"/>
            <a:t>Problem prava na povraćaj iznosa pokrića</a:t>
          </a:r>
          <a:endParaRPr lang="en-US" dirty="0"/>
        </a:p>
      </dgm:t>
    </dgm:pt>
    <dgm:pt modelId="{EEE5C482-CF3A-415A-9C79-72A3B59812E9}" type="parTrans" cxnId="{41C588AC-6F84-4853-A228-0E00D19DF8AF}">
      <dgm:prSet/>
      <dgm:spPr/>
      <dgm:t>
        <a:bodyPr/>
        <a:lstStyle/>
        <a:p>
          <a:endParaRPr lang="en-US"/>
        </a:p>
      </dgm:t>
    </dgm:pt>
    <dgm:pt modelId="{1249143D-EF4C-48AE-A602-80CF4EAB4625}" type="sibTrans" cxnId="{41C588AC-6F84-4853-A228-0E00D19DF8AF}">
      <dgm:prSet/>
      <dgm:spPr/>
      <dgm:t>
        <a:bodyPr/>
        <a:lstStyle/>
        <a:p>
          <a:endParaRPr lang="en-US"/>
        </a:p>
      </dgm:t>
    </dgm:pt>
    <dgm:pt modelId="{685799E9-6550-4BB1-93CD-C412CCA216C4}" type="pres">
      <dgm:prSet presAssocID="{4E2FD930-29C6-4403-BD47-F4F1EC1C2607}" presName="Name0" presStyleCnt="0">
        <dgm:presLayoutVars>
          <dgm:dir/>
          <dgm:animLvl val="lvl"/>
          <dgm:resizeHandles val="exact"/>
        </dgm:presLayoutVars>
      </dgm:prSet>
      <dgm:spPr/>
    </dgm:pt>
    <dgm:pt modelId="{ABEF941C-A67E-4A49-AE7E-903080A64FEB}" type="pres">
      <dgm:prSet presAssocID="{99EB6136-E702-41E5-8B90-180D9D572777}" presName="composite" presStyleCnt="0"/>
      <dgm:spPr/>
    </dgm:pt>
    <dgm:pt modelId="{275DFC06-2A63-42B3-AA2A-5881016884BF}" type="pres">
      <dgm:prSet presAssocID="{99EB6136-E702-41E5-8B90-180D9D572777}" presName="parTx" presStyleLbl="alignNode1" presStyleIdx="0" presStyleCnt="2">
        <dgm:presLayoutVars>
          <dgm:chMax val="0"/>
          <dgm:chPref val="0"/>
          <dgm:bulletEnabled val="1"/>
        </dgm:presLayoutVars>
      </dgm:prSet>
      <dgm:spPr/>
    </dgm:pt>
    <dgm:pt modelId="{3FF5C559-E77B-46D9-9FCA-C5DE1FD9D374}" type="pres">
      <dgm:prSet presAssocID="{99EB6136-E702-41E5-8B90-180D9D572777}" presName="desTx" presStyleLbl="alignAccFollowNode1" presStyleIdx="0" presStyleCnt="2">
        <dgm:presLayoutVars>
          <dgm:bulletEnabled val="1"/>
        </dgm:presLayoutVars>
      </dgm:prSet>
      <dgm:spPr/>
    </dgm:pt>
    <dgm:pt modelId="{FD124D83-E712-45BA-B510-8590F85DAF5A}" type="pres">
      <dgm:prSet presAssocID="{A5B55D20-570B-4CC1-BA06-75A840BCA6B2}" presName="space" presStyleCnt="0"/>
      <dgm:spPr/>
    </dgm:pt>
    <dgm:pt modelId="{33C0F2B3-9008-49C6-9006-11E69F16C14B}" type="pres">
      <dgm:prSet presAssocID="{15633027-B115-4CEE-BFB6-40C1EC0E99B5}" presName="composite" presStyleCnt="0"/>
      <dgm:spPr/>
    </dgm:pt>
    <dgm:pt modelId="{D2801767-F0FE-4451-A864-A68783619A36}" type="pres">
      <dgm:prSet presAssocID="{15633027-B115-4CEE-BFB6-40C1EC0E99B5}" presName="parTx" presStyleLbl="alignNode1" presStyleIdx="1" presStyleCnt="2">
        <dgm:presLayoutVars>
          <dgm:chMax val="0"/>
          <dgm:chPref val="0"/>
          <dgm:bulletEnabled val="1"/>
        </dgm:presLayoutVars>
      </dgm:prSet>
      <dgm:spPr/>
    </dgm:pt>
    <dgm:pt modelId="{1B7C01B7-81B0-422C-A1FF-F3BA6BA8CD88}" type="pres">
      <dgm:prSet presAssocID="{15633027-B115-4CEE-BFB6-40C1EC0E99B5}" presName="desTx" presStyleLbl="alignAccFollowNode1" presStyleIdx="1" presStyleCnt="2">
        <dgm:presLayoutVars>
          <dgm:bulletEnabled val="1"/>
        </dgm:presLayoutVars>
      </dgm:prSet>
      <dgm:spPr/>
    </dgm:pt>
  </dgm:ptLst>
  <dgm:cxnLst>
    <dgm:cxn modelId="{993D9005-0FD2-470F-93A7-CA46DF7B8AFF}" srcId="{99EB6136-E702-41E5-8B90-180D9D572777}" destId="{7E443186-9E45-47A4-87E8-84AEF67C4B00}" srcOrd="0" destOrd="0" parTransId="{002596AC-729B-44E4-9B79-420AD239C4DC}" sibTransId="{B297BBB7-A459-445C-8BBF-4839C06CC3B5}"/>
    <dgm:cxn modelId="{AB489707-2F7A-46C9-AEBF-73A163BE792C}" type="presOf" srcId="{99EB6136-E702-41E5-8B90-180D9D572777}" destId="{275DFC06-2A63-42B3-AA2A-5881016884BF}" srcOrd="0" destOrd="0" presId="urn:microsoft.com/office/officeart/2005/8/layout/hList1"/>
    <dgm:cxn modelId="{13C9C20F-C430-4DAA-A1EB-F366B7F2B1F0}" type="presOf" srcId="{F2B49CBA-2049-4B20-953C-519F2EBD10E2}" destId="{1B7C01B7-81B0-422C-A1FF-F3BA6BA8CD88}" srcOrd="0" destOrd="2" presId="urn:microsoft.com/office/officeart/2005/8/layout/hList1"/>
    <dgm:cxn modelId="{975E3922-43F9-4643-8FCD-B32F96B12209}" srcId="{99EB6136-E702-41E5-8B90-180D9D572777}" destId="{0D79373E-942C-4785-B3FA-985168709673}" srcOrd="1" destOrd="0" parTransId="{C6AB2EC1-62F8-41F6-8657-B44BD5C02958}" sibTransId="{97CC1518-998C-432E-B824-F1ACFBF231EE}"/>
    <dgm:cxn modelId="{EE5BF528-A4B6-439A-A24D-71EF622C70D5}" srcId="{15633027-B115-4CEE-BFB6-40C1EC0E99B5}" destId="{B341F079-772F-48A0-A1D9-107818C0384C}" srcOrd="1" destOrd="0" parTransId="{9F00E1F7-9FF3-47A4-A905-A0F5E015CDF6}" sibTransId="{10ED5D61-C980-4596-8C27-092D7929B198}"/>
    <dgm:cxn modelId="{A4F35638-D430-4243-A287-099835FA1F14}" srcId="{4E2FD930-29C6-4403-BD47-F4F1EC1C2607}" destId="{15633027-B115-4CEE-BFB6-40C1EC0E99B5}" srcOrd="1" destOrd="0" parTransId="{67FABDB9-251D-479D-81C5-D17EFB7FC491}" sibTransId="{F3B75DF9-ECC1-43D5-BF39-C0D783EEAB93}"/>
    <dgm:cxn modelId="{2D09C76D-1883-460B-8837-9ACB56901A07}" type="presOf" srcId="{0D79373E-942C-4785-B3FA-985168709673}" destId="{3FF5C559-E77B-46D9-9FCA-C5DE1FD9D374}" srcOrd="0" destOrd="1" presId="urn:microsoft.com/office/officeart/2005/8/layout/hList1"/>
    <dgm:cxn modelId="{0A691178-FA6C-4202-9D01-A039D07DB0FA}" type="presOf" srcId="{BF83B882-8351-409A-8B4A-902C7049B488}" destId="{3FF5C559-E77B-46D9-9FCA-C5DE1FD9D374}" srcOrd="0" destOrd="3" presId="urn:microsoft.com/office/officeart/2005/8/layout/hList1"/>
    <dgm:cxn modelId="{1F4BC28A-39B9-46CE-AC7E-022229C8F054}" srcId="{15633027-B115-4CEE-BFB6-40C1EC0E99B5}" destId="{F2B49CBA-2049-4B20-953C-519F2EBD10E2}" srcOrd="2" destOrd="0" parTransId="{0A870B3C-9864-425F-ADC2-48E58BAA348B}" sibTransId="{DEB6F06A-0A55-481C-8293-CA2BD0F5B0DF}"/>
    <dgm:cxn modelId="{53303590-7194-494E-8D75-F059A23BCEB7}" type="presOf" srcId="{68B6DD41-6E76-4714-B594-A04DAACA2082}" destId="{1B7C01B7-81B0-422C-A1FF-F3BA6BA8CD88}" srcOrd="0" destOrd="0" presId="urn:microsoft.com/office/officeart/2005/8/layout/hList1"/>
    <dgm:cxn modelId="{E480A090-8B9A-4938-8CC2-4E8396E34C6E}" type="presOf" srcId="{4E2FD930-29C6-4403-BD47-F4F1EC1C2607}" destId="{685799E9-6550-4BB1-93CD-C412CCA216C4}" srcOrd="0" destOrd="0" presId="urn:microsoft.com/office/officeart/2005/8/layout/hList1"/>
    <dgm:cxn modelId="{716E4C91-BD91-470B-98AD-992425D95C0F}" srcId="{4E2FD930-29C6-4403-BD47-F4F1EC1C2607}" destId="{99EB6136-E702-41E5-8B90-180D9D572777}" srcOrd="0" destOrd="0" parTransId="{E098ED37-57EF-4CCF-B9E2-D9B73083B5F6}" sibTransId="{A5B55D20-570B-4CC1-BA06-75A840BCA6B2}"/>
    <dgm:cxn modelId="{D40E5F9D-749A-4FD2-AFF4-64C2EA07B426}" type="presOf" srcId="{B341F079-772F-48A0-A1D9-107818C0384C}" destId="{1B7C01B7-81B0-422C-A1FF-F3BA6BA8CD88}" srcOrd="0" destOrd="1" presId="urn:microsoft.com/office/officeart/2005/8/layout/hList1"/>
    <dgm:cxn modelId="{265F9BA4-1FD1-4EFF-BEB4-0FBDD8439E7C}" type="presOf" srcId="{7E443186-9E45-47A4-87E8-84AEF67C4B00}" destId="{3FF5C559-E77B-46D9-9FCA-C5DE1FD9D374}" srcOrd="0" destOrd="0" presId="urn:microsoft.com/office/officeart/2005/8/layout/hList1"/>
    <dgm:cxn modelId="{511722A6-54DA-4799-B6B6-B4449F20F1D0}" type="presOf" srcId="{15633027-B115-4CEE-BFB6-40C1EC0E99B5}" destId="{D2801767-F0FE-4451-A864-A68783619A36}" srcOrd="0" destOrd="0" presId="urn:microsoft.com/office/officeart/2005/8/layout/hList1"/>
    <dgm:cxn modelId="{41C588AC-6F84-4853-A228-0E00D19DF8AF}" srcId="{99EB6136-E702-41E5-8B90-180D9D572777}" destId="{BF83B882-8351-409A-8B4A-902C7049B488}" srcOrd="3" destOrd="0" parTransId="{EEE5C482-CF3A-415A-9C79-72A3B59812E9}" sibTransId="{1249143D-EF4C-48AE-A602-80CF4EAB4625}"/>
    <dgm:cxn modelId="{04A52DAE-4DDB-45FD-B155-D90324DD0BE7}" srcId="{99EB6136-E702-41E5-8B90-180D9D572777}" destId="{929108EE-431E-49DE-93EA-B5F78053D0C6}" srcOrd="2" destOrd="0" parTransId="{0F485B4A-0E78-43A8-BDA2-AA8909C7CB1C}" sibTransId="{3F048F38-8254-4689-922D-6028C31C1872}"/>
    <dgm:cxn modelId="{195639B5-AC2A-4223-8F01-637403A05FBC}" type="presOf" srcId="{929108EE-431E-49DE-93EA-B5F78053D0C6}" destId="{3FF5C559-E77B-46D9-9FCA-C5DE1FD9D374}" srcOrd="0" destOrd="2" presId="urn:microsoft.com/office/officeart/2005/8/layout/hList1"/>
    <dgm:cxn modelId="{71602AD3-71E7-46DA-B42B-D3EC268982C0}" srcId="{15633027-B115-4CEE-BFB6-40C1EC0E99B5}" destId="{68B6DD41-6E76-4714-B594-A04DAACA2082}" srcOrd="0" destOrd="0" parTransId="{73292D53-DE46-4A7A-B729-A078D83E3111}" sibTransId="{2E4C6F36-F7EC-4522-B5D8-4ED9323AB3FF}"/>
    <dgm:cxn modelId="{CB036E6B-21E5-476B-96BB-D100A37E8E2E}" type="presParOf" srcId="{685799E9-6550-4BB1-93CD-C412CCA216C4}" destId="{ABEF941C-A67E-4A49-AE7E-903080A64FEB}" srcOrd="0" destOrd="0" presId="urn:microsoft.com/office/officeart/2005/8/layout/hList1"/>
    <dgm:cxn modelId="{A047B761-7A57-4F68-8AFC-E7EAB388785F}" type="presParOf" srcId="{ABEF941C-A67E-4A49-AE7E-903080A64FEB}" destId="{275DFC06-2A63-42B3-AA2A-5881016884BF}" srcOrd="0" destOrd="0" presId="urn:microsoft.com/office/officeart/2005/8/layout/hList1"/>
    <dgm:cxn modelId="{6C060E8F-234F-4188-9E37-7EF95D342967}" type="presParOf" srcId="{ABEF941C-A67E-4A49-AE7E-903080A64FEB}" destId="{3FF5C559-E77B-46D9-9FCA-C5DE1FD9D374}" srcOrd="1" destOrd="0" presId="urn:microsoft.com/office/officeart/2005/8/layout/hList1"/>
    <dgm:cxn modelId="{C9A0BC80-F20E-4691-92DE-8BB3ABABD3AC}" type="presParOf" srcId="{685799E9-6550-4BB1-93CD-C412CCA216C4}" destId="{FD124D83-E712-45BA-B510-8590F85DAF5A}" srcOrd="1" destOrd="0" presId="urn:microsoft.com/office/officeart/2005/8/layout/hList1"/>
    <dgm:cxn modelId="{EC2A8FFE-DA2B-4B91-B384-12C9B841B7A7}" type="presParOf" srcId="{685799E9-6550-4BB1-93CD-C412CCA216C4}" destId="{33C0F2B3-9008-49C6-9006-11E69F16C14B}" srcOrd="2" destOrd="0" presId="urn:microsoft.com/office/officeart/2005/8/layout/hList1"/>
    <dgm:cxn modelId="{CC0046D7-CCC6-4896-A1B8-E77E0AA20002}" type="presParOf" srcId="{33C0F2B3-9008-49C6-9006-11E69F16C14B}" destId="{D2801767-F0FE-4451-A864-A68783619A36}" srcOrd="0" destOrd="0" presId="urn:microsoft.com/office/officeart/2005/8/layout/hList1"/>
    <dgm:cxn modelId="{7B3B7608-F722-4F17-9BAC-E991242CCFDB}" type="presParOf" srcId="{33C0F2B3-9008-49C6-9006-11E69F16C14B}" destId="{1B7C01B7-81B0-422C-A1FF-F3BA6BA8CD8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EE3D2D-5084-4AAF-964C-4B3B7218DFD0}" type="doc">
      <dgm:prSet loTypeId="urn:microsoft.com/office/officeart/2005/8/layout/orgChart1" loCatId="hierarchy" qsTypeId="urn:microsoft.com/office/officeart/2005/8/quickstyle/3d4" qsCatId="3D" csTypeId="urn:microsoft.com/office/officeart/2005/8/colors/accent1_2" csCatId="accent1" phldr="1"/>
      <dgm:spPr/>
      <dgm:t>
        <a:bodyPr/>
        <a:lstStyle/>
        <a:p>
          <a:endParaRPr lang="en-US"/>
        </a:p>
      </dgm:t>
    </dgm:pt>
    <dgm:pt modelId="{3CA85E8C-8FF9-4D9D-8145-5D881360AFFC}">
      <dgm:prSet phldrT="[Text]"/>
      <dgm:spPr/>
      <dgm:t>
        <a:bodyPr/>
        <a:lstStyle/>
        <a:p>
          <a:r>
            <a:rPr lang="sr-Latn-RS" dirty="0"/>
            <a:t>DIGITALNA IMOVINA</a:t>
          </a:r>
          <a:endParaRPr lang="en-US" dirty="0"/>
        </a:p>
      </dgm:t>
    </dgm:pt>
    <dgm:pt modelId="{2F2B11D9-858C-4728-B90C-13D64A082511}" type="parTrans" cxnId="{97F3D136-DA9F-4440-98F4-FA1D65EEF2B8}">
      <dgm:prSet/>
      <dgm:spPr/>
      <dgm:t>
        <a:bodyPr/>
        <a:lstStyle/>
        <a:p>
          <a:endParaRPr lang="en-US"/>
        </a:p>
      </dgm:t>
    </dgm:pt>
    <dgm:pt modelId="{99552544-7EF4-4A7C-8FC7-37A852D7D3A3}" type="sibTrans" cxnId="{97F3D136-DA9F-4440-98F4-FA1D65EEF2B8}">
      <dgm:prSet/>
      <dgm:spPr/>
      <dgm:t>
        <a:bodyPr/>
        <a:lstStyle/>
        <a:p>
          <a:endParaRPr lang="en-US"/>
        </a:p>
      </dgm:t>
    </dgm:pt>
    <dgm:pt modelId="{E7D3227B-72DA-4170-BAD1-AE8471FAA9E5}">
      <dgm:prSet phldrT="[Text]"/>
      <dgm:spPr>
        <a:solidFill>
          <a:schemeClr val="accent4">
            <a:lumMod val="75000"/>
          </a:schemeClr>
        </a:solidFill>
      </dgm:spPr>
      <dgm:t>
        <a:bodyPr/>
        <a:lstStyle/>
        <a:p>
          <a:r>
            <a:rPr lang="sr-Latn-RS" dirty="0"/>
            <a:t>DIGITALNI TOKENI</a:t>
          </a:r>
          <a:endParaRPr lang="en-US" dirty="0"/>
        </a:p>
      </dgm:t>
    </dgm:pt>
    <dgm:pt modelId="{6D442DE5-C0A8-4E54-8551-2B701C87D2E7}" type="parTrans" cxnId="{BDBF6241-CE41-465F-ACDD-7D62EA1432A6}">
      <dgm:prSet/>
      <dgm:spPr/>
      <dgm:t>
        <a:bodyPr/>
        <a:lstStyle/>
        <a:p>
          <a:endParaRPr lang="en-US"/>
        </a:p>
      </dgm:t>
    </dgm:pt>
    <dgm:pt modelId="{E8241DAE-4E1D-40C1-AF6C-538EF73B2970}" type="sibTrans" cxnId="{BDBF6241-CE41-465F-ACDD-7D62EA1432A6}">
      <dgm:prSet/>
      <dgm:spPr/>
      <dgm:t>
        <a:bodyPr/>
        <a:lstStyle/>
        <a:p>
          <a:endParaRPr lang="en-US"/>
        </a:p>
      </dgm:t>
    </dgm:pt>
    <dgm:pt modelId="{910DCEED-F0CF-43B1-9947-F434997F2E9D}">
      <dgm:prSet phldrT="[Text]"/>
      <dgm:spPr>
        <a:solidFill>
          <a:schemeClr val="accent2">
            <a:lumMod val="75000"/>
          </a:schemeClr>
        </a:solidFill>
      </dgm:spPr>
      <dgm:t>
        <a:bodyPr/>
        <a:lstStyle/>
        <a:p>
          <a:r>
            <a:rPr lang="sr-Latn-RS" dirty="0"/>
            <a:t>VIRTUELNE VALUTE</a:t>
          </a:r>
          <a:endParaRPr lang="en-US" dirty="0"/>
        </a:p>
      </dgm:t>
    </dgm:pt>
    <dgm:pt modelId="{DF3EEB79-9F59-42BD-95E0-E9B353F2BBC9}" type="parTrans" cxnId="{74F4FB99-7983-49C8-98A7-6C4BD378F9B3}">
      <dgm:prSet/>
      <dgm:spPr/>
      <dgm:t>
        <a:bodyPr/>
        <a:lstStyle/>
        <a:p>
          <a:endParaRPr lang="en-US"/>
        </a:p>
      </dgm:t>
    </dgm:pt>
    <dgm:pt modelId="{21235E1E-6473-4AA5-9D94-835D2B16379E}" type="sibTrans" cxnId="{74F4FB99-7983-49C8-98A7-6C4BD378F9B3}">
      <dgm:prSet/>
      <dgm:spPr/>
      <dgm:t>
        <a:bodyPr/>
        <a:lstStyle/>
        <a:p>
          <a:endParaRPr lang="en-US"/>
        </a:p>
      </dgm:t>
    </dgm:pt>
    <dgm:pt modelId="{C57D8916-EF4E-47C6-AEB5-0D41FFCD69B5}" type="pres">
      <dgm:prSet presAssocID="{CEEE3D2D-5084-4AAF-964C-4B3B7218DFD0}" presName="hierChild1" presStyleCnt="0">
        <dgm:presLayoutVars>
          <dgm:orgChart val="1"/>
          <dgm:chPref val="1"/>
          <dgm:dir/>
          <dgm:animOne val="branch"/>
          <dgm:animLvl val="lvl"/>
          <dgm:resizeHandles/>
        </dgm:presLayoutVars>
      </dgm:prSet>
      <dgm:spPr/>
    </dgm:pt>
    <dgm:pt modelId="{B43F10F1-D910-4EC5-9E35-E992443F217A}" type="pres">
      <dgm:prSet presAssocID="{3CA85E8C-8FF9-4D9D-8145-5D881360AFFC}" presName="hierRoot1" presStyleCnt="0">
        <dgm:presLayoutVars>
          <dgm:hierBranch val="init"/>
        </dgm:presLayoutVars>
      </dgm:prSet>
      <dgm:spPr/>
    </dgm:pt>
    <dgm:pt modelId="{A8621AC4-FCF6-4495-86F3-72967FF5D017}" type="pres">
      <dgm:prSet presAssocID="{3CA85E8C-8FF9-4D9D-8145-5D881360AFFC}" presName="rootComposite1" presStyleCnt="0"/>
      <dgm:spPr/>
    </dgm:pt>
    <dgm:pt modelId="{E605A961-BBF1-44CD-B1F5-678AF6DDA897}" type="pres">
      <dgm:prSet presAssocID="{3CA85E8C-8FF9-4D9D-8145-5D881360AFFC}" presName="rootText1" presStyleLbl="node0" presStyleIdx="0" presStyleCnt="1" custScaleX="116127">
        <dgm:presLayoutVars>
          <dgm:chPref val="3"/>
        </dgm:presLayoutVars>
      </dgm:prSet>
      <dgm:spPr/>
    </dgm:pt>
    <dgm:pt modelId="{F480734F-D89B-400C-99C9-F214877F0E03}" type="pres">
      <dgm:prSet presAssocID="{3CA85E8C-8FF9-4D9D-8145-5D881360AFFC}" presName="rootConnector1" presStyleLbl="node1" presStyleIdx="0" presStyleCnt="0"/>
      <dgm:spPr/>
    </dgm:pt>
    <dgm:pt modelId="{845F0566-8B78-49D7-9CEA-DEE4541033DD}" type="pres">
      <dgm:prSet presAssocID="{3CA85E8C-8FF9-4D9D-8145-5D881360AFFC}" presName="hierChild2" presStyleCnt="0"/>
      <dgm:spPr/>
    </dgm:pt>
    <dgm:pt modelId="{E71DBA53-6D60-4CFD-9DA1-53AB71ED6712}" type="pres">
      <dgm:prSet presAssocID="{DF3EEB79-9F59-42BD-95E0-E9B353F2BBC9}" presName="Name37" presStyleLbl="parChTrans1D2" presStyleIdx="0" presStyleCnt="2"/>
      <dgm:spPr/>
    </dgm:pt>
    <dgm:pt modelId="{CD968E3B-405E-4C0F-848B-668633372656}" type="pres">
      <dgm:prSet presAssocID="{910DCEED-F0CF-43B1-9947-F434997F2E9D}" presName="hierRoot2" presStyleCnt="0">
        <dgm:presLayoutVars>
          <dgm:hierBranch val="init"/>
        </dgm:presLayoutVars>
      </dgm:prSet>
      <dgm:spPr/>
    </dgm:pt>
    <dgm:pt modelId="{A27335EE-1395-4746-8B76-F35AB7CA9D26}" type="pres">
      <dgm:prSet presAssocID="{910DCEED-F0CF-43B1-9947-F434997F2E9D}" presName="rootComposite" presStyleCnt="0"/>
      <dgm:spPr/>
    </dgm:pt>
    <dgm:pt modelId="{79E1F1FE-F5BF-40F7-AF29-520DF54150FA}" type="pres">
      <dgm:prSet presAssocID="{910DCEED-F0CF-43B1-9947-F434997F2E9D}" presName="rootText" presStyleLbl="node2" presStyleIdx="0" presStyleCnt="2" custScaleX="116327">
        <dgm:presLayoutVars>
          <dgm:chPref val="3"/>
        </dgm:presLayoutVars>
      </dgm:prSet>
      <dgm:spPr/>
    </dgm:pt>
    <dgm:pt modelId="{72701700-FE47-460F-B200-64847F70ACA6}" type="pres">
      <dgm:prSet presAssocID="{910DCEED-F0CF-43B1-9947-F434997F2E9D}" presName="rootConnector" presStyleLbl="node2" presStyleIdx="0" presStyleCnt="2"/>
      <dgm:spPr/>
    </dgm:pt>
    <dgm:pt modelId="{5B0F7760-ECDF-47C5-9062-800E41695239}" type="pres">
      <dgm:prSet presAssocID="{910DCEED-F0CF-43B1-9947-F434997F2E9D}" presName="hierChild4" presStyleCnt="0"/>
      <dgm:spPr/>
    </dgm:pt>
    <dgm:pt modelId="{7D12A723-06C2-4C46-B8A6-37ABE60A1DC0}" type="pres">
      <dgm:prSet presAssocID="{910DCEED-F0CF-43B1-9947-F434997F2E9D}" presName="hierChild5" presStyleCnt="0"/>
      <dgm:spPr/>
    </dgm:pt>
    <dgm:pt modelId="{F7E0BC40-A092-4E0B-9ED4-0FDE6BE99901}" type="pres">
      <dgm:prSet presAssocID="{6D442DE5-C0A8-4E54-8551-2B701C87D2E7}" presName="Name37" presStyleLbl="parChTrans1D2" presStyleIdx="1" presStyleCnt="2"/>
      <dgm:spPr/>
    </dgm:pt>
    <dgm:pt modelId="{D2EA3978-1AC3-497B-85F2-0349A7D4B21A}" type="pres">
      <dgm:prSet presAssocID="{E7D3227B-72DA-4170-BAD1-AE8471FAA9E5}" presName="hierRoot2" presStyleCnt="0">
        <dgm:presLayoutVars>
          <dgm:hierBranch val="init"/>
        </dgm:presLayoutVars>
      </dgm:prSet>
      <dgm:spPr/>
    </dgm:pt>
    <dgm:pt modelId="{426D3563-DD59-430C-8F91-E52607178C27}" type="pres">
      <dgm:prSet presAssocID="{E7D3227B-72DA-4170-BAD1-AE8471FAA9E5}" presName="rootComposite" presStyleCnt="0"/>
      <dgm:spPr/>
    </dgm:pt>
    <dgm:pt modelId="{E72A6B41-7763-43CD-AB2E-021350218C68}" type="pres">
      <dgm:prSet presAssocID="{E7D3227B-72DA-4170-BAD1-AE8471FAA9E5}" presName="rootText" presStyleLbl="node2" presStyleIdx="1" presStyleCnt="2" custScaleX="110231">
        <dgm:presLayoutVars>
          <dgm:chPref val="3"/>
        </dgm:presLayoutVars>
      </dgm:prSet>
      <dgm:spPr/>
    </dgm:pt>
    <dgm:pt modelId="{6744F480-BE38-44AD-BD77-C94297594BE7}" type="pres">
      <dgm:prSet presAssocID="{E7D3227B-72DA-4170-BAD1-AE8471FAA9E5}" presName="rootConnector" presStyleLbl="node2" presStyleIdx="1" presStyleCnt="2"/>
      <dgm:spPr/>
    </dgm:pt>
    <dgm:pt modelId="{429087D1-53EA-49F0-B52F-A0DCDE9770AC}" type="pres">
      <dgm:prSet presAssocID="{E7D3227B-72DA-4170-BAD1-AE8471FAA9E5}" presName="hierChild4" presStyleCnt="0"/>
      <dgm:spPr/>
    </dgm:pt>
    <dgm:pt modelId="{F85D4B58-758A-4329-8C2A-DF63BD17D896}" type="pres">
      <dgm:prSet presAssocID="{E7D3227B-72DA-4170-BAD1-AE8471FAA9E5}" presName="hierChild5" presStyleCnt="0"/>
      <dgm:spPr/>
    </dgm:pt>
    <dgm:pt modelId="{CD7E8641-7F85-4236-A647-23025950BCE1}" type="pres">
      <dgm:prSet presAssocID="{3CA85E8C-8FF9-4D9D-8145-5D881360AFFC}" presName="hierChild3" presStyleCnt="0"/>
      <dgm:spPr/>
    </dgm:pt>
  </dgm:ptLst>
  <dgm:cxnLst>
    <dgm:cxn modelId="{80BCD103-71D5-4DCB-8BEB-66FA7DAF2E2D}" type="presOf" srcId="{3CA85E8C-8FF9-4D9D-8145-5D881360AFFC}" destId="{E605A961-BBF1-44CD-B1F5-678AF6DDA897}" srcOrd="0" destOrd="0" presId="urn:microsoft.com/office/officeart/2005/8/layout/orgChart1"/>
    <dgm:cxn modelId="{898FB71C-FC4B-4CA8-A746-1E18AE6DF526}" type="presOf" srcId="{910DCEED-F0CF-43B1-9947-F434997F2E9D}" destId="{72701700-FE47-460F-B200-64847F70ACA6}" srcOrd="1" destOrd="0" presId="urn:microsoft.com/office/officeart/2005/8/layout/orgChart1"/>
    <dgm:cxn modelId="{AC52AB2B-D584-45D7-89D7-0CB856744F6E}" type="presOf" srcId="{CEEE3D2D-5084-4AAF-964C-4B3B7218DFD0}" destId="{C57D8916-EF4E-47C6-AEB5-0D41FFCD69B5}" srcOrd="0" destOrd="0" presId="urn:microsoft.com/office/officeart/2005/8/layout/orgChart1"/>
    <dgm:cxn modelId="{97F3D136-DA9F-4440-98F4-FA1D65EEF2B8}" srcId="{CEEE3D2D-5084-4AAF-964C-4B3B7218DFD0}" destId="{3CA85E8C-8FF9-4D9D-8145-5D881360AFFC}" srcOrd="0" destOrd="0" parTransId="{2F2B11D9-858C-4728-B90C-13D64A082511}" sibTransId="{99552544-7EF4-4A7C-8FC7-37A852D7D3A3}"/>
    <dgm:cxn modelId="{BDBF6241-CE41-465F-ACDD-7D62EA1432A6}" srcId="{3CA85E8C-8FF9-4D9D-8145-5D881360AFFC}" destId="{E7D3227B-72DA-4170-BAD1-AE8471FAA9E5}" srcOrd="1" destOrd="0" parTransId="{6D442DE5-C0A8-4E54-8551-2B701C87D2E7}" sibTransId="{E8241DAE-4E1D-40C1-AF6C-538EF73B2970}"/>
    <dgm:cxn modelId="{42CEB66F-8255-49E5-896F-116CD62215AD}" type="presOf" srcId="{6D442DE5-C0A8-4E54-8551-2B701C87D2E7}" destId="{F7E0BC40-A092-4E0B-9ED4-0FDE6BE99901}" srcOrd="0" destOrd="0" presId="urn:microsoft.com/office/officeart/2005/8/layout/orgChart1"/>
    <dgm:cxn modelId="{EFAE2873-61FF-4B4B-A94F-92219B998A0D}" type="presOf" srcId="{E7D3227B-72DA-4170-BAD1-AE8471FAA9E5}" destId="{6744F480-BE38-44AD-BD77-C94297594BE7}" srcOrd="1" destOrd="0" presId="urn:microsoft.com/office/officeart/2005/8/layout/orgChart1"/>
    <dgm:cxn modelId="{34F60081-3B0C-4221-A661-2AC53A091C65}" type="presOf" srcId="{3CA85E8C-8FF9-4D9D-8145-5D881360AFFC}" destId="{F480734F-D89B-400C-99C9-F214877F0E03}" srcOrd="1" destOrd="0" presId="urn:microsoft.com/office/officeart/2005/8/layout/orgChart1"/>
    <dgm:cxn modelId="{21A1D994-1A6D-4B12-84CE-36BD0A9A92AF}" type="presOf" srcId="{DF3EEB79-9F59-42BD-95E0-E9B353F2BBC9}" destId="{E71DBA53-6D60-4CFD-9DA1-53AB71ED6712}" srcOrd="0" destOrd="0" presId="urn:microsoft.com/office/officeart/2005/8/layout/orgChart1"/>
    <dgm:cxn modelId="{74F4FB99-7983-49C8-98A7-6C4BD378F9B3}" srcId="{3CA85E8C-8FF9-4D9D-8145-5D881360AFFC}" destId="{910DCEED-F0CF-43B1-9947-F434997F2E9D}" srcOrd="0" destOrd="0" parTransId="{DF3EEB79-9F59-42BD-95E0-E9B353F2BBC9}" sibTransId="{21235E1E-6473-4AA5-9D94-835D2B16379E}"/>
    <dgm:cxn modelId="{C38C65B0-A1CF-483E-BB6F-82395CD552BF}" type="presOf" srcId="{910DCEED-F0CF-43B1-9947-F434997F2E9D}" destId="{79E1F1FE-F5BF-40F7-AF29-520DF54150FA}" srcOrd="0" destOrd="0" presId="urn:microsoft.com/office/officeart/2005/8/layout/orgChart1"/>
    <dgm:cxn modelId="{699A73C4-D73C-43CC-ADFB-C4B146089348}" type="presOf" srcId="{E7D3227B-72DA-4170-BAD1-AE8471FAA9E5}" destId="{E72A6B41-7763-43CD-AB2E-021350218C68}" srcOrd="0" destOrd="0" presId="urn:microsoft.com/office/officeart/2005/8/layout/orgChart1"/>
    <dgm:cxn modelId="{213AA755-8504-41AA-B448-7C63B231292B}" type="presParOf" srcId="{C57D8916-EF4E-47C6-AEB5-0D41FFCD69B5}" destId="{B43F10F1-D910-4EC5-9E35-E992443F217A}" srcOrd="0" destOrd="0" presId="urn:microsoft.com/office/officeart/2005/8/layout/orgChart1"/>
    <dgm:cxn modelId="{89504699-F897-430E-AF41-E10B5C003CA2}" type="presParOf" srcId="{B43F10F1-D910-4EC5-9E35-E992443F217A}" destId="{A8621AC4-FCF6-4495-86F3-72967FF5D017}" srcOrd="0" destOrd="0" presId="urn:microsoft.com/office/officeart/2005/8/layout/orgChart1"/>
    <dgm:cxn modelId="{21287E97-B312-4410-A430-650D52D92C62}" type="presParOf" srcId="{A8621AC4-FCF6-4495-86F3-72967FF5D017}" destId="{E605A961-BBF1-44CD-B1F5-678AF6DDA897}" srcOrd="0" destOrd="0" presId="urn:microsoft.com/office/officeart/2005/8/layout/orgChart1"/>
    <dgm:cxn modelId="{C1E0B9DC-27B6-4777-8D95-2D052A84AF11}" type="presParOf" srcId="{A8621AC4-FCF6-4495-86F3-72967FF5D017}" destId="{F480734F-D89B-400C-99C9-F214877F0E03}" srcOrd="1" destOrd="0" presId="urn:microsoft.com/office/officeart/2005/8/layout/orgChart1"/>
    <dgm:cxn modelId="{F8BBBBD3-A86F-44BB-ABF6-E01F6AC97D18}" type="presParOf" srcId="{B43F10F1-D910-4EC5-9E35-E992443F217A}" destId="{845F0566-8B78-49D7-9CEA-DEE4541033DD}" srcOrd="1" destOrd="0" presId="urn:microsoft.com/office/officeart/2005/8/layout/orgChart1"/>
    <dgm:cxn modelId="{94D33A81-2F83-4C5B-B858-37E9241EC6D2}" type="presParOf" srcId="{845F0566-8B78-49D7-9CEA-DEE4541033DD}" destId="{E71DBA53-6D60-4CFD-9DA1-53AB71ED6712}" srcOrd="0" destOrd="0" presId="urn:microsoft.com/office/officeart/2005/8/layout/orgChart1"/>
    <dgm:cxn modelId="{9F3B2D65-6668-4849-A641-0FDF995A1EF5}" type="presParOf" srcId="{845F0566-8B78-49D7-9CEA-DEE4541033DD}" destId="{CD968E3B-405E-4C0F-848B-668633372656}" srcOrd="1" destOrd="0" presId="urn:microsoft.com/office/officeart/2005/8/layout/orgChart1"/>
    <dgm:cxn modelId="{F4D2AB22-C79B-405C-84E4-1395AD286E1B}" type="presParOf" srcId="{CD968E3B-405E-4C0F-848B-668633372656}" destId="{A27335EE-1395-4746-8B76-F35AB7CA9D26}" srcOrd="0" destOrd="0" presId="urn:microsoft.com/office/officeart/2005/8/layout/orgChart1"/>
    <dgm:cxn modelId="{A23FA04B-7484-40A5-A0AE-01E9B75C1100}" type="presParOf" srcId="{A27335EE-1395-4746-8B76-F35AB7CA9D26}" destId="{79E1F1FE-F5BF-40F7-AF29-520DF54150FA}" srcOrd="0" destOrd="0" presId="urn:microsoft.com/office/officeart/2005/8/layout/orgChart1"/>
    <dgm:cxn modelId="{CDA32281-3950-4DDA-A5BB-6C2450674D89}" type="presParOf" srcId="{A27335EE-1395-4746-8B76-F35AB7CA9D26}" destId="{72701700-FE47-460F-B200-64847F70ACA6}" srcOrd="1" destOrd="0" presId="urn:microsoft.com/office/officeart/2005/8/layout/orgChart1"/>
    <dgm:cxn modelId="{E6DA6B00-B65C-430F-A723-1BA87F62B7B7}" type="presParOf" srcId="{CD968E3B-405E-4C0F-848B-668633372656}" destId="{5B0F7760-ECDF-47C5-9062-800E41695239}" srcOrd="1" destOrd="0" presId="urn:microsoft.com/office/officeart/2005/8/layout/orgChart1"/>
    <dgm:cxn modelId="{49B426F7-5B04-458A-B859-E64CD68E7C2A}" type="presParOf" srcId="{CD968E3B-405E-4C0F-848B-668633372656}" destId="{7D12A723-06C2-4C46-B8A6-37ABE60A1DC0}" srcOrd="2" destOrd="0" presId="urn:microsoft.com/office/officeart/2005/8/layout/orgChart1"/>
    <dgm:cxn modelId="{378A655F-5678-4A2E-B0E9-486358ECC42B}" type="presParOf" srcId="{845F0566-8B78-49D7-9CEA-DEE4541033DD}" destId="{F7E0BC40-A092-4E0B-9ED4-0FDE6BE99901}" srcOrd="2" destOrd="0" presId="urn:microsoft.com/office/officeart/2005/8/layout/orgChart1"/>
    <dgm:cxn modelId="{93CCEC33-A73B-44D0-921C-E2C5BD9CEC32}" type="presParOf" srcId="{845F0566-8B78-49D7-9CEA-DEE4541033DD}" destId="{D2EA3978-1AC3-497B-85F2-0349A7D4B21A}" srcOrd="3" destOrd="0" presId="urn:microsoft.com/office/officeart/2005/8/layout/orgChart1"/>
    <dgm:cxn modelId="{22206657-D02E-4075-9C4C-EB8237859093}" type="presParOf" srcId="{D2EA3978-1AC3-497B-85F2-0349A7D4B21A}" destId="{426D3563-DD59-430C-8F91-E52607178C27}" srcOrd="0" destOrd="0" presId="urn:microsoft.com/office/officeart/2005/8/layout/orgChart1"/>
    <dgm:cxn modelId="{7E34220B-E7A6-4042-9E43-C6AB7B6B2108}" type="presParOf" srcId="{426D3563-DD59-430C-8F91-E52607178C27}" destId="{E72A6B41-7763-43CD-AB2E-021350218C68}" srcOrd="0" destOrd="0" presId="urn:microsoft.com/office/officeart/2005/8/layout/orgChart1"/>
    <dgm:cxn modelId="{B4C14737-AAB3-4618-807A-8FCA73F3D9C8}" type="presParOf" srcId="{426D3563-DD59-430C-8F91-E52607178C27}" destId="{6744F480-BE38-44AD-BD77-C94297594BE7}" srcOrd="1" destOrd="0" presId="urn:microsoft.com/office/officeart/2005/8/layout/orgChart1"/>
    <dgm:cxn modelId="{AF4EB039-C246-4544-9BF1-AF57C690BFBE}" type="presParOf" srcId="{D2EA3978-1AC3-497B-85F2-0349A7D4B21A}" destId="{429087D1-53EA-49F0-B52F-A0DCDE9770AC}" srcOrd="1" destOrd="0" presId="urn:microsoft.com/office/officeart/2005/8/layout/orgChart1"/>
    <dgm:cxn modelId="{C1FA7C03-30D3-4C45-B0E1-62717E0A33FE}" type="presParOf" srcId="{D2EA3978-1AC3-497B-85F2-0349A7D4B21A}" destId="{F85D4B58-758A-4329-8C2A-DF63BD17D896}" srcOrd="2" destOrd="0" presId="urn:microsoft.com/office/officeart/2005/8/layout/orgChart1"/>
    <dgm:cxn modelId="{EF31AD18-E82C-4EB3-A3D0-32F51AB5D313}" type="presParOf" srcId="{B43F10F1-D910-4EC5-9E35-E992443F217A}" destId="{CD7E8641-7F85-4236-A647-23025950BCE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F3DD1F-A686-8048-A6B5-4BE71596AC9F}"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n-GB"/>
        </a:p>
      </dgm:t>
    </dgm:pt>
    <dgm:pt modelId="{B6DF2524-B635-1143-8B51-2E2D2E6065DF}">
      <dgm:prSet/>
      <dgm:spPr/>
      <dgm:t>
        <a:bodyPr/>
        <a:lstStyle/>
        <a:p>
          <a:r>
            <a:rPr lang="sr-Latn-RS" dirty="0"/>
            <a:t>ZAMENLJIVI TOKENI</a:t>
          </a:r>
          <a:endParaRPr lang="en-RS" dirty="0"/>
        </a:p>
      </dgm:t>
    </dgm:pt>
    <dgm:pt modelId="{38C23583-0C90-1245-97F3-B17B4466A1A0}" type="parTrans" cxnId="{2BC9CCCA-A17F-D642-BB35-88F8A63AFC10}">
      <dgm:prSet/>
      <dgm:spPr/>
      <dgm:t>
        <a:bodyPr/>
        <a:lstStyle/>
        <a:p>
          <a:endParaRPr lang="en-GB"/>
        </a:p>
      </dgm:t>
    </dgm:pt>
    <dgm:pt modelId="{21DBAFA2-69C1-A44F-90F3-80F072B3A2A1}" type="sibTrans" cxnId="{2BC9CCCA-A17F-D642-BB35-88F8A63AFC10}">
      <dgm:prSet/>
      <dgm:spPr/>
      <dgm:t>
        <a:bodyPr/>
        <a:lstStyle/>
        <a:p>
          <a:endParaRPr lang="en-GB"/>
        </a:p>
      </dgm:t>
    </dgm:pt>
    <dgm:pt modelId="{5163FF14-39C3-0C41-BF4B-3E38D7E2AA35}">
      <dgm:prSet/>
      <dgm:spPr/>
      <dgm:t>
        <a:bodyPr/>
        <a:lstStyle/>
        <a:p>
          <a:r>
            <a:rPr lang="sr-Latn-RS" dirty="0"/>
            <a:t>NEZAMENLJIVI TOKENI</a:t>
          </a:r>
          <a:endParaRPr lang="en-RS" dirty="0"/>
        </a:p>
      </dgm:t>
    </dgm:pt>
    <dgm:pt modelId="{71C1F2C4-768D-3B42-BA40-373B467E3D20}" type="parTrans" cxnId="{E998F7E9-76DE-FD44-8FCA-B506C593BB30}">
      <dgm:prSet/>
      <dgm:spPr/>
      <dgm:t>
        <a:bodyPr/>
        <a:lstStyle/>
        <a:p>
          <a:endParaRPr lang="en-GB"/>
        </a:p>
      </dgm:t>
    </dgm:pt>
    <dgm:pt modelId="{C85C2765-C08B-064E-A13E-933A39B31B2F}" type="sibTrans" cxnId="{E998F7E9-76DE-FD44-8FCA-B506C593BB30}">
      <dgm:prSet/>
      <dgm:spPr/>
      <dgm:t>
        <a:bodyPr/>
        <a:lstStyle/>
        <a:p>
          <a:endParaRPr lang="en-GB"/>
        </a:p>
      </dgm:t>
    </dgm:pt>
    <dgm:pt modelId="{6780F128-DA0B-9945-8FDD-EEA340AC1754}">
      <dgm:prSet/>
      <dgm:spPr/>
      <dgm:t>
        <a:bodyPr/>
        <a:lstStyle/>
        <a:p>
          <a:r>
            <a:rPr lang="en-RS" i="1" dirty="0"/>
            <a:t>fungible tokens </a:t>
          </a:r>
          <a:r>
            <a:rPr lang="en-RS" dirty="0"/>
            <a:t>(</a:t>
          </a:r>
          <a:r>
            <a:rPr lang="en-RS" i="1" dirty="0"/>
            <a:t>FTs</a:t>
          </a:r>
          <a:r>
            <a:rPr lang="en-RS" dirty="0"/>
            <a:t>)</a:t>
          </a:r>
        </a:p>
      </dgm:t>
    </dgm:pt>
    <dgm:pt modelId="{8A9EC8A4-127F-A84A-A7CD-9A6CA87945BA}" type="parTrans" cxnId="{03285ECD-3908-F945-935A-5FB4671D9EF0}">
      <dgm:prSet/>
      <dgm:spPr/>
      <dgm:t>
        <a:bodyPr/>
        <a:lstStyle/>
        <a:p>
          <a:endParaRPr lang="en-GB"/>
        </a:p>
      </dgm:t>
    </dgm:pt>
    <dgm:pt modelId="{32038DD9-068C-C043-8B8C-471DE23BCA64}" type="sibTrans" cxnId="{03285ECD-3908-F945-935A-5FB4671D9EF0}">
      <dgm:prSet/>
      <dgm:spPr/>
      <dgm:t>
        <a:bodyPr/>
        <a:lstStyle/>
        <a:p>
          <a:endParaRPr lang="en-GB"/>
        </a:p>
      </dgm:t>
    </dgm:pt>
    <dgm:pt modelId="{4B7B3C5D-0E92-D14C-96C2-AB3242472936}">
      <dgm:prSet/>
      <dgm:spPr/>
      <dgm:t>
        <a:bodyPr/>
        <a:lstStyle/>
        <a:p>
          <a:r>
            <a:rPr lang="en-RS" dirty="0"/>
            <a:t>postoji više objektivno zamenljivih primeraka</a:t>
          </a:r>
        </a:p>
      </dgm:t>
    </dgm:pt>
    <dgm:pt modelId="{4AA03811-77AE-C341-9566-2CFCBA7821B2}" type="parTrans" cxnId="{2F9D6817-300A-5E48-8287-0FF0F5EAB92B}">
      <dgm:prSet/>
      <dgm:spPr/>
      <dgm:t>
        <a:bodyPr/>
        <a:lstStyle/>
        <a:p>
          <a:endParaRPr lang="en-GB"/>
        </a:p>
      </dgm:t>
    </dgm:pt>
    <dgm:pt modelId="{2D64EBB3-908A-FD4D-86C8-2014ACC94008}" type="sibTrans" cxnId="{2F9D6817-300A-5E48-8287-0FF0F5EAB92B}">
      <dgm:prSet/>
      <dgm:spPr/>
      <dgm:t>
        <a:bodyPr/>
        <a:lstStyle/>
        <a:p>
          <a:endParaRPr lang="en-GB"/>
        </a:p>
      </dgm:t>
    </dgm:pt>
    <dgm:pt modelId="{6DC867DC-86D9-944F-8A34-848357A5BDE8}">
      <dgm:prSet/>
      <dgm:spPr/>
      <dgm:t>
        <a:bodyPr/>
        <a:lstStyle/>
        <a:p>
          <a:r>
            <a:rPr lang="en-RS" dirty="0"/>
            <a:t>sa istim karakteristikama</a:t>
          </a:r>
        </a:p>
      </dgm:t>
    </dgm:pt>
    <dgm:pt modelId="{FA3D27CD-B80A-264D-B218-130D85CE0523}" type="parTrans" cxnId="{495AA555-8CE8-424E-8EAF-B84814CEF1AF}">
      <dgm:prSet/>
      <dgm:spPr/>
      <dgm:t>
        <a:bodyPr/>
        <a:lstStyle/>
        <a:p>
          <a:endParaRPr lang="en-GB"/>
        </a:p>
      </dgm:t>
    </dgm:pt>
    <dgm:pt modelId="{2ED07458-5919-F346-92B0-9C2D561576E6}" type="sibTrans" cxnId="{495AA555-8CE8-424E-8EAF-B84814CEF1AF}">
      <dgm:prSet/>
      <dgm:spPr/>
      <dgm:t>
        <a:bodyPr/>
        <a:lstStyle/>
        <a:p>
          <a:endParaRPr lang="en-GB"/>
        </a:p>
      </dgm:t>
    </dgm:pt>
    <dgm:pt modelId="{44B80A66-EBB8-E840-96AF-ADD121A25888}">
      <dgm:prSet/>
      <dgm:spPr/>
      <dgm:t>
        <a:bodyPr/>
        <a:lstStyle/>
        <a:p>
          <a:r>
            <a:rPr lang="en-RS" i="1" dirty="0"/>
            <a:t>non-fungible tokens </a:t>
          </a:r>
          <a:r>
            <a:rPr lang="en-RS" dirty="0"/>
            <a:t>(</a:t>
          </a:r>
          <a:r>
            <a:rPr lang="en-RS" i="1" dirty="0"/>
            <a:t>NFTs</a:t>
          </a:r>
          <a:r>
            <a:rPr lang="en-RS" dirty="0"/>
            <a:t>)</a:t>
          </a:r>
        </a:p>
      </dgm:t>
    </dgm:pt>
    <dgm:pt modelId="{A7DDF000-8A37-C144-A162-E6743596B739}" type="parTrans" cxnId="{65BC04FD-8619-E348-8817-3338EDBEF21B}">
      <dgm:prSet/>
      <dgm:spPr/>
      <dgm:t>
        <a:bodyPr/>
        <a:lstStyle/>
        <a:p>
          <a:endParaRPr lang="en-GB"/>
        </a:p>
      </dgm:t>
    </dgm:pt>
    <dgm:pt modelId="{B2663605-5567-F744-9A92-6BFE7FE82B10}" type="sibTrans" cxnId="{65BC04FD-8619-E348-8817-3338EDBEF21B}">
      <dgm:prSet/>
      <dgm:spPr/>
      <dgm:t>
        <a:bodyPr/>
        <a:lstStyle/>
        <a:p>
          <a:endParaRPr lang="en-GB"/>
        </a:p>
      </dgm:t>
    </dgm:pt>
    <dgm:pt modelId="{565C816D-BE05-394B-959A-C918DCF09575}">
      <dgm:prSet/>
      <dgm:spPr/>
      <dgm:t>
        <a:bodyPr/>
        <a:lstStyle/>
        <a:p>
          <a:r>
            <a:rPr lang="en-RS" dirty="0"/>
            <a:t>postoji samo jedan objektivno nezamenljiv primerak</a:t>
          </a:r>
        </a:p>
      </dgm:t>
    </dgm:pt>
    <dgm:pt modelId="{1D2F3C29-147C-574A-9D5C-BB7F344BEE68}" type="parTrans" cxnId="{B00E2C66-4BDB-CB48-9EF1-622EF2FDC949}">
      <dgm:prSet/>
      <dgm:spPr/>
      <dgm:t>
        <a:bodyPr/>
        <a:lstStyle/>
        <a:p>
          <a:endParaRPr lang="en-GB"/>
        </a:p>
      </dgm:t>
    </dgm:pt>
    <dgm:pt modelId="{917B3AC3-B6F0-CE44-BF51-CF77B275BED8}" type="sibTrans" cxnId="{B00E2C66-4BDB-CB48-9EF1-622EF2FDC949}">
      <dgm:prSet/>
      <dgm:spPr/>
      <dgm:t>
        <a:bodyPr/>
        <a:lstStyle/>
        <a:p>
          <a:endParaRPr lang="en-GB"/>
        </a:p>
      </dgm:t>
    </dgm:pt>
    <dgm:pt modelId="{D7DF6073-BD52-8444-B210-FB59EBBEE06A}">
      <dgm:prSet/>
      <dgm:spPr/>
      <dgm:t>
        <a:bodyPr/>
        <a:lstStyle/>
        <a:p>
          <a:r>
            <a:rPr lang="en-US" dirty="0" err="1"/>
            <a:t>nedeljiv</a:t>
          </a:r>
          <a:r>
            <a:rPr lang="en-US" dirty="0"/>
            <a:t> </a:t>
          </a:r>
          <a:r>
            <a:rPr lang="en-US" dirty="0" err="1"/>
            <a:t>i</a:t>
          </a:r>
          <a:r>
            <a:rPr lang="en-US" dirty="0"/>
            <a:t> </a:t>
          </a:r>
          <a:r>
            <a:rPr lang="en-US" dirty="0" err="1"/>
            <a:t>jedinstven</a:t>
          </a:r>
          <a:r>
            <a:rPr lang="en-RS" dirty="0"/>
            <a:t>, ne može da se umnožava</a:t>
          </a:r>
        </a:p>
      </dgm:t>
    </dgm:pt>
    <dgm:pt modelId="{720AE1DA-D035-5742-8934-85D35DF96785}" type="parTrans" cxnId="{EFC00DA9-32CE-0E44-9FA6-8668420CA284}">
      <dgm:prSet/>
      <dgm:spPr/>
      <dgm:t>
        <a:bodyPr/>
        <a:lstStyle/>
        <a:p>
          <a:endParaRPr lang="en-GB"/>
        </a:p>
      </dgm:t>
    </dgm:pt>
    <dgm:pt modelId="{C60C9DC9-16E1-FC4B-BE1D-803B1A082785}" type="sibTrans" cxnId="{EFC00DA9-32CE-0E44-9FA6-8668420CA284}">
      <dgm:prSet/>
      <dgm:spPr/>
      <dgm:t>
        <a:bodyPr/>
        <a:lstStyle/>
        <a:p>
          <a:endParaRPr lang="en-GB"/>
        </a:p>
      </dgm:t>
    </dgm:pt>
    <dgm:pt modelId="{F8A3F25B-9193-1141-AC5F-302A795FBF7E}" type="pres">
      <dgm:prSet presAssocID="{66F3DD1F-A686-8048-A6B5-4BE71596AC9F}" presName="Name0" presStyleCnt="0">
        <dgm:presLayoutVars>
          <dgm:dir/>
          <dgm:animLvl val="lvl"/>
          <dgm:resizeHandles val="exact"/>
        </dgm:presLayoutVars>
      </dgm:prSet>
      <dgm:spPr/>
    </dgm:pt>
    <dgm:pt modelId="{AB986D1A-A618-7D47-A41A-F52914F25B7A}" type="pres">
      <dgm:prSet presAssocID="{B6DF2524-B635-1143-8B51-2E2D2E6065DF}" presName="linNode" presStyleCnt="0"/>
      <dgm:spPr/>
    </dgm:pt>
    <dgm:pt modelId="{297D6D35-8332-D946-A3E4-13F1CAD51209}" type="pres">
      <dgm:prSet presAssocID="{B6DF2524-B635-1143-8B51-2E2D2E6065DF}" presName="parentText" presStyleLbl="node1" presStyleIdx="0" presStyleCnt="2">
        <dgm:presLayoutVars>
          <dgm:chMax val="1"/>
          <dgm:bulletEnabled val="1"/>
        </dgm:presLayoutVars>
      </dgm:prSet>
      <dgm:spPr/>
    </dgm:pt>
    <dgm:pt modelId="{FF407164-A466-A445-9E25-563472B3803C}" type="pres">
      <dgm:prSet presAssocID="{B6DF2524-B635-1143-8B51-2E2D2E6065DF}" presName="descendantText" presStyleLbl="alignAccFollowNode1" presStyleIdx="0" presStyleCnt="2">
        <dgm:presLayoutVars>
          <dgm:bulletEnabled val="1"/>
        </dgm:presLayoutVars>
      </dgm:prSet>
      <dgm:spPr/>
    </dgm:pt>
    <dgm:pt modelId="{C452AC8C-8BC8-D64A-B189-C2306851C6DF}" type="pres">
      <dgm:prSet presAssocID="{21DBAFA2-69C1-A44F-90F3-80F072B3A2A1}" presName="sp" presStyleCnt="0"/>
      <dgm:spPr/>
    </dgm:pt>
    <dgm:pt modelId="{01C11E83-DB9A-474F-8AD3-7068B4B4E329}" type="pres">
      <dgm:prSet presAssocID="{5163FF14-39C3-0C41-BF4B-3E38D7E2AA35}" presName="linNode" presStyleCnt="0"/>
      <dgm:spPr/>
    </dgm:pt>
    <dgm:pt modelId="{4E03A098-3B9D-5843-9233-78D269DC35B9}" type="pres">
      <dgm:prSet presAssocID="{5163FF14-39C3-0C41-BF4B-3E38D7E2AA35}" presName="parentText" presStyleLbl="node1" presStyleIdx="1" presStyleCnt="2">
        <dgm:presLayoutVars>
          <dgm:chMax val="1"/>
          <dgm:bulletEnabled val="1"/>
        </dgm:presLayoutVars>
      </dgm:prSet>
      <dgm:spPr/>
    </dgm:pt>
    <dgm:pt modelId="{2752B239-6950-CE4D-8116-0A5484258967}" type="pres">
      <dgm:prSet presAssocID="{5163FF14-39C3-0C41-BF4B-3E38D7E2AA35}" presName="descendantText" presStyleLbl="alignAccFollowNode1" presStyleIdx="1" presStyleCnt="2">
        <dgm:presLayoutVars>
          <dgm:bulletEnabled val="1"/>
        </dgm:presLayoutVars>
      </dgm:prSet>
      <dgm:spPr/>
    </dgm:pt>
  </dgm:ptLst>
  <dgm:cxnLst>
    <dgm:cxn modelId="{30C30907-1786-7745-99C8-A92A2D50F92F}" type="presOf" srcId="{44B80A66-EBB8-E840-96AF-ADD121A25888}" destId="{2752B239-6950-CE4D-8116-0A5484258967}" srcOrd="0" destOrd="0" presId="urn:microsoft.com/office/officeart/2005/8/layout/vList5"/>
    <dgm:cxn modelId="{9A335215-DFC2-C240-A79D-04D460D75E75}" type="presOf" srcId="{565C816D-BE05-394B-959A-C918DCF09575}" destId="{2752B239-6950-CE4D-8116-0A5484258967}" srcOrd="0" destOrd="1" presId="urn:microsoft.com/office/officeart/2005/8/layout/vList5"/>
    <dgm:cxn modelId="{2F9D6817-300A-5E48-8287-0FF0F5EAB92B}" srcId="{B6DF2524-B635-1143-8B51-2E2D2E6065DF}" destId="{4B7B3C5D-0E92-D14C-96C2-AB3242472936}" srcOrd="1" destOrd="0" parTransId="{4AA03811-77AE-C341-9566-2CFCBA7821B2}" sibTransId="{2D64EBB3-908A-FD4D-86C8-2014ACC94008}"/>
    <dgm:cxn modelId="{29FBD520-7F80-264D-B54F-63ED2C30591B}" type="presOf" srcId="{6780F128-DA0B-9945-8FDD-EEA340AC1754}" destId="{FF407164-A466-A445-9E25-563472B3803C}" srcOrd="0" destOrd="0" presId="urn:microsoft.com/office/officeart/2005/8/layout/vList5"/>
    <dgm:cxn modelId="{B00E2C66-4BDB-CB48-9EF1-622EF2FDC949}" srcId="{5163FF14-39C3-0C41-BF4B-3E38D7E2AA35}" destId="{565C816D-BE05-394B-959A-C918DCF09575}" srcOrd="1" destOrd="0" parTransId="{1D2F3C29-147C-574A-9D5C-BB7F344BEE68}" sibTransId="{917B3AC3-B6F0-CE44-BF51-CF77B275BED8}"/>
    <dgm:cxn modelId="{B4226B47-CFEC-2643-BB1C-E32567E208DE}" type="presOf" srcId="{66F3DD1F-A686-8048-A6B5-4BE71596AC9F}" destId="{F8A3F25B-9193-1141-AC5F-302A795FBF7E}" srcOrd="0" destOrd="0" presId="urn:microsoft.com/office/officeart/2005/8/layout/vList5"/>
    <dgm:cxn modelId="{C8391D69-B050-CB47-AB87-B8A64642B102}" type="presOf" srcId="{4B7B3C5D-0E92-D14C-96C2-AB3242472936}" destId="{FF407164-A466-A445-9E25-563472B3803C}" srcOrd="0" destOrd="1" presId="urn:microsoft.com/office/officeart/2005/8/layout/vList5"/>
    <dgm:cxn modelId="{B89EFC4E-FBE8-3447-9303-1237C7AF4DFA}" type="presOf" srcId="{6DC867DC-86D9-944F-8A34-848357A5BDE8}" destId="{FF407164-A466-A445-9E25-563472B3803C}" srcOrd="0" destOrd="2" presId="urn:microsoft.com/office/officeart/2005/8/layout/vList5"/>
    <dgm:cxn modelId="{138E0954-D325-3F48-BD79-02B3DE4DFBAA}" type="presOf" srcId="{5163FF14-39C3-0C41-BF4B-3E38D7E2AA35}" destId="{4E03A098-3B9D-5843-9233-78D269DC35B9}" srcOrd="0" destOrd="0" presId="urn:microsoft.com/office/officeart/2005/8/layout/vList5"/>
    <dgm:cxn modelId="{495AA555-8CE8-424E-8EAF-B84814CEF1AF}" srcId="{B6DF2524-B635-1143-8B51-2E2D2E6065DF}" destId="{6DC867DC-86D9-944F-8A34-848357A5BDE8}" srcOrd="2" destOrd="0" parTransId="{FA3D27CD-B80A-264D-B218-130D85CE0523}" sibTransId="{2ED07458-5919-F346-92B0-9C2D561576E6}"/>
    <dgm:cxn modelId="{EFC00DA9-32CE-0E44-9FA6-8668420CA284}" srcId="{5163FF14-39C3-0C41-BF4B-3E38D7E2AA35}" destId="{D7DF6073-BD52-8444-B210-FB59EBBEE06A}" srcOrd="2" destOrd="0" parTransId="{720AE1DA-D035-5742-8934-85D35DF96785}" sibTransId="{C60C9DC9-16E1-FC4B-BE1D-803B1A082785}"/>
    <dgm:cxn modelId="{331DF2B2-6F24-B24D-BF05-573809D1A0EB}" type="presOf" srcId="{B6DF2524-B635-1143-8B51-2E2D2E6065DF}" destId="{297D6D35-8332-D946-A3E4-13F1CAD51209}" srcOrd="0" destOrd="0" presId="urn:microsoft.com/office/officeart/2005/8/layout/vList5"/>
    <dgm:cxn modelId="{2BC9CCCA-A17F-D642-BB35-88F8A63AFC10}" srcId="{66F3DD1F-A686-8048-A6B5-4BE71596AC9F}" destId="{B6DF2524-B635-1143-8B51-2E2D2E6065DF}" srcOrd="0" destOrd="0" parTransId="{38C23583-0C90-1245-97F3-B17B4466A1A0}" sibTransId="{21DBAFA2-69C1-A44F-90F3-80F072B3A2A1}"/>
    <dgm:cxn modelId="{03285ECD-3908-F945-935A-5FB4671D9EF0}" srcId="{B6DF2524-B635-1143-8B51-2E2D2E6065DF}" destId="{6780F128-DA0B-9945-8FDD-EEA340AC1754}" srcOrd="0" destOrd="0" parTransId="{8A9EC8A4-127F-A84A-A7CD-9A6CA87945BA}" sibTransId="{32038DD9-068C-C043-8B8C-471DE23BCA64}"/>
    <dgm:cxn modelId="{E998F7E9-76DE-FD44-8FCA-B506C593BB30}" srcId="{66F3DD1F-A686-8048-A6B5-4BE71596AC9F}" destId="{5163FF14-39C3-0C41-BF4B-3E38D7E2AA35}" srcOrd="1" destOrd="0" parTransId="{71C1F2C4-768D-3B42-BA40-373B467E3D20}" sibTransId="{C85C2765-C08B-064E-A13E-933A39B31B2F}"/>
    <dgm:cxn modelId="{D26FC7EB-A284-3147-991A-2905CFE47221}" type="presOf" srcId="{D7DF6073-BD52-8444-B210-FB59EBBEE06A}" destId="{2752B239-6950-CE4D-8116-0A5484258967}" srcOrd="0" destOrd="2" presId="urn:microsoft.com/office/officeart/2005/8/layout/vList5"/>
    <dgm:cxn modelId="{65BC04FD-8619-E348-8817-3338EDBEF21B}" srcId="{5163FF14-39C3-0C41-BF4B-3E38D7E2AA35}" destId="{44B80A66-EBB8-E840-96AF-ADD121A25888}" srcOrd="0" destOrd="0" parTransId="{A7DDF000-8A37-C144-A162-E6743596B739}" sibTransId="{B2663605-5567-F744-9A92-6BFE7FE82B10}"/>
    <dgm:cxn modelId="{7BAEDA1D-2C79-C546-A33E-49EAC1EF9C2E}" type="presParOf" srcId="{F8A3F25B-9193-1141-AC5F-302A795FBF7E}" destId="{AB986D1A-A618-7D47-A41A-F52914F25B7A}" srcOrd="0" destOrd="0" presId="urn:microsoft.com/office/officeart/2005/8/layout/vList5"/>
    <dgm:cxn modelId="{F09EC852-5844-AD40-B8F7-9FD45208779F}" type="presParOf" srcId="{AB986D1A-A618-7D47-A41A-F52914F25B7A}" destId="{297D6D35-8332-D946-A3E4-13F1CAD51209}" srcOrd="0" destOrd="0" presId="urn:microsoft.com/office/officeart/2005/8/layout/vList5"/>
    <dgm:cxn modelId="{6113EE77-778E-554C-9EF9-E92A47AD5539}" type="presParOf" srcId="{AB986D1A-A618-7D47-A41A-F52914F25B7A}" destId="{FF407164-A466-A445-9E25-563472B3803C}" srcOrd="1" destOrd="0" presId="urn:microsoft.com/office/officeart/2005/8/layout/vList5"/>
    <dgm:cxn modelId="{544B0586-0750-CD41-8184-E4FF89F82A32}" type="presParOf" srcId="{F8A3F25B-9193-1141-AC5F-302A795FBF7E}" destId="{C452AC8C-8BC8-D64A-B189-C2306851C6DF}" srcOrd="1" destOrd="0" presId="urn:microsoft.com/office/officeart/2005/8/layout/vList5"/>
    <dgm:cxn modelId="{C839F5AB-BF4F-1142-8AFA-493B166CA2DD}" type="presParOf" srcId="{F8A3F25B-9193-1141-AC5F-302A795FBF7E}" destId="{01C11E83-DB9A-474F-8AD3-7068B4B4E329}" srcOrd="2" destOrd="0" presId="urn:microsoft.com/office/officeart/2005/8/layout/vList5"/>
    <dgm:cxn modelId="{28C464DD-33DE-6545-B991-1CAE5650B465}" type="presParOf" srcId="{01C11E83-DB9A-474F-8AD3-7068B4B4E329}" destId="{4E03A098-3B9D-5843-9233-78D269DC35B9}" srcOrd="0" destOrd="0" presId="urn:microsoft.com/office/officeart/2005/8/layout/vList5"/>
    <dgm:cxn modelId="{ADDD391F-6D57-CA44-B488-124B93D59EF8}" type="presParOf" srcId="{01C11E83-DB9A-474F-8AD3-7068B4B4E329}" destId="{2752B239-6950-CE4D-8116-0A548425896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1C4870E-28D1-41EA-B54D-74C6193DD33A}"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n-US"/>
        </a:p>
      </dgm:t>
    </dgm:pt>
    <dgm:pt modelId="{CE33DBBF-A51C-4DC9-B3CD-9AB982DB8F92}">
      <dgm:prSet/>
      <dgm:spPr/>
      <dgm:t>
        <a:bodyPr/>
        <a:lstStyle/>
        <a:p>
          <a:r>
            <a:rPr lang="en-US" dirty="0"/>
            <a:t>Prava </a:t>
          </a:r>
          <a:r>
            <a:rPr lang="en-US" dirty="0" err="1"/>
            <a:t>na</a:t>
          </a:r>
          <a:r>
            <a:rPr lang="en-US" dirty="0"/>
            <a:t> </a:t>
          </a:r>
          <a:r>
            <a:rPr lang="en-US" dirty="0" err="1"/>
            <a:t>digitalnoj</a:t>
          </a:r>
          <a:r>
            <a:rPr lang="en-US" dirty="0"/>
            <a:t> </a:t>
          </a:r>
          <a:r>
            <a:rPr lang="en-US" dirty="0" err="1"/>
            <a:t>imovini</a:t>
          </a:r>
          <a:r>
            <a:rPr lang="en-US" dirty="0"/>
            <a:t> – </a:t>
          </a:r>
          <a:r>
            <a:rPr lang="en-US" dirty="0" err="1"/>
            <a:t>na</a:t>
          </a:r>
          <a:r>
            <a:rPr lang="en-US" dirty="0"/>
            <a:t> </a:t>
          </a:r>
          <a:r>
            <a:rPr lang="en-US" dirty="0" err="1"/>
            <a:t>samom</a:t>
          </a:r>
          <a:r>
            <a:rPr lang="en-US" dirty="0"/>
            <a:t> </a:t>
          </a:r>
          <a:r>
            <a:rPr lang="en-US" dirty="0" err="1"/>
            <a:t>tokenu</a:t>
          </a:r>
          <a:endParaRPr lang="en-US" dirty="0"/>
        </a:p>
      </dgm:t>
    </dgm:pt>
    <dgm:pt modelId="{A0F899CD-2C08-441B-8125-F4FF1A203FE2}" type="parTrans" cxnId="{8D3BF422-FDF7-435B-AC89-C57208732C2A}">
      <dgm:prSet/>
      <dgm:spPr/>
      <dgm:t>
        <a:bodyPr/>
        <a:lstStyle/>
        <a:p>
          <a:endParaRPr lang="en-US"/>
        </a:p>
      </dgm:t>
    </dgm:pt>
    <dgm:pt modelId="{E2328E46-9A24-4D04-83F8-0930054D2D03}" type="sibTrans" cxnId="{8D3BF422-FDF7-435B-AC89-C57208732C2A}">
      <dgm:prSet/>
      <dgm:spPr/>
      <dgm:t>
        <a:bodyPr/>
        <a:lstStyle/>
        <a:p>
          <a:endParaRPr lang="en-US"/>
        </a:p>
      </dgm:t>
    </dgm:pt>
    <dgm:pt modelId="{BEE67081-E63D-4F3E-BB9C-0A82F3056119}">
      <dgm:prSet/>
      <dgm:spPr/>
      <dgm:t>
        <a:bodyPr/>
        <a:lstStyle/>
        <a:p>
          <a:r>
            <a:rPr lang="en-US" dirty="0"/>
            <a:t>Prava </a:t>
          </a:r>
          <a:r>
            <a:rPr lang="en-US" dirty="0" err="1"/>
            <a:t>iz</a:t>
          </a:r>
          <a:r>
            <a:rPr lang="en-US" dirty="0"/>
            <a:t> </a:t>
          </a:r>
          <a:r>
            <a:rPr lang="en-US" dirty="0" err="1"/>
            <a:t>digitalne</a:t>
          </a:r>
          <a:r>
            <a:rPr lang="en-US" dirty="0"/>
            <a:t> </a:t>
          </a:r>
          <a:r>
            <a:rPr lang="en-US" dirty="0" err="1"/>
            <a:t>imovine</a:t>
          </a:r>
          <a:r>
            <a:rPr lang="en-US" dirty="0"/>
            <a:t> – </a:t>
          </a:r>
          <a:r>
            <a:rPr lang="en-US" dirty="0" err="1"/>
            <a:t>prema</a:t>
          </a:r>
          <a:r>
            <a:rPr lang="en-US" dirty="0"/>
            <a:t> </a:t>
          </a:r>
          <a:r>
            <a:rPr lang="en-US" dirty="0" err="1"/>
            <a:t>izdavaocu</a:t>
          </a:r>
          <a:endParaRPr lang="en-US" dirty="0"/>
        </a:p>
      </dgm:t>
    </dgm:pt>
    <dgm:pt modelId="{4434FB5D-C100-4613-8261-A72EC1D19215}" type="parTrans" cxnId="{1F5794F1-FEC1-442C-8792-935EBC7D82C1}">
      <dgm:prSet/>
      <dgm:spPr/>
      <dgm:t>
        <a:bodyPr/>
        <a:lstStyle/>
        <a:p>
          <a:endParaRPr lang="en-US"/>
        </a:p>
      </dgm:t>
    </dgm:pt>
    <dgm:pt modelId="{DD2790B1-EF5E-4D93-B938-E9F26DFEABAF}" type="sibTrans" cxnId="{1F5794F1-FEC1-442C-8792-935EBC7D82C1}">
      <dgm:prSet/>
      <dgm:spPr/>
      <dgm:t>
        <a:bodyPr/>
        <a:lstStyle/>
        <a:p>
          <a:endParaRPr lang="en-US"/>
        </a:p>
      </dgm:t>
    </dgm:pt>
    <dgm:pt modelId="{11E2AF50-5688-4D64-A17E-5484D4867AD6}">
      <dgm:prSet/>
      <dgm:spPr/>
      <dgm:t>
        <a:bodyPr/>
        <a:lstStyle/>
        <a:p>
          <a:r>
            <a:rPr lang="en-US" dirty="0"/>
            <a:t>Neki </a:t>
          </a:r>
          <a:r>
            <a:rPr lang="en-US" dirty="0" err="1"/>
            <a:t>oblici</a:t>
          </a:r>
          <a:r>
            <a:rPr lang="en-US" dirty="0"/>
            <a:t> </a:t>
          </a:r>
          <a:r>
            <a:rPr lang="en-US" dirty="0" err="1"/>
            <a:t>digitalne</a:t>
          </a:r>
          <a:r>
            <a:rPr lang="en-US" dirty="0"/>
            <a:t> </a:t>
          </a:r>
          <a:r>
            <a:rPr lang="en-US" dirty="0" err="1"/>
            <a:t>imovine</a:t>
          </a:r>
          <a:r>
            <a:rPr lang="en-US" dirty="0"/>
            <a:t> </a:t>
          </a:r>
          <a:r>
            <a:rPr lang="en-US" dirty="0" err="1"/>
            <a:t>imaju</a:t>
          </a:r>
          <a:r>
            <a:rPr lang="en-US" dirty="0"/>
            <a:t> </a:t>
          </a:r>
          <a:r>
            <a:rPr lang="en-US" dirty="0" err="1"/>
            <a:t>imovinsku</a:t>
          </a:r>
          <a:r>
            <a:rPr lang="en-US" dirty="0"/>
            <a:t> </a:t>
          </a:r>
          <a:r>
            <a:rPr lang="en-US" dirty="0" err="1"/>
            <a:t>vrednost</a:t>
          </a:r>
          <a:r>
            <a:rPr lang="en-US" dirty="0"/>
            <a:t> </a:t>
          </a:r>
          <a:r>
            <a:rPr lang="en-US" dirty="0" err="1"/>
            <a:t>iako</a:t>
          </a:r>
          <a:r>
            <a:rPr lang="en-US" dirty="0"/>
            <a:t> ne </a:t>
          </a:r>
          <a:r>
            <a:rPr lang="en-US" dirty="0" err="1"/>
            <a:t>sadr</a:t>
          </a:r>
          <a:r>
            <a:rPr lang="sr-Latn-RS" dirty="0"/>
            <a:t>že nikakva prava prema izdavaocu</a:t>
          </a:r>
          <a:endParaRPr lang="en-US" dirty="0"/>
        </a:p>
      </dgm:t>
    </dgm:pt>
    <dgm:pt modelId="{98870789-1CCA-4369-8188-C0943CBAEED0}" type="parTrans" cxnId="{4BFB943A-268F-4A4C-95C5-33D2271C2468}">
      <dgm:prSet/>
      <dgm:spPr/>
      <dgm:t>
        <a:bodyPr/>
        <a:lstStyle/>
        <a:p>
          <a:endParaRPr lang="en-US"/>
        </a:p>
      </dgm:t>
    </dgm:pt>
    <dgm:pt modelId="{D0ED56C1-D50C-4081-8B6B-5F417C3E586B}" type="sibTrans" cxnId="{4BFB943A-268F-4A4C-95C5-33D2271C2468}">
      <dgm:prSet/>
      <dgm:spPr/>
      <dgm:t>
        <a:bodyPr/>
        <a:lstStyle/>
        <a:p>
          <a:endParaRPr lang="en-US"/>
        </a:p>
      </dgm:t>
    </dgm:pt>
    <dgm:pt modelId="{C4D5D9FB-993C-4B3E-96FD-D9A149734901}">
      <dgm:prSet/>
      <dgm:spPr/>
      <dgm:t>
        <a:bodyPr/>
        <a:lstStyle/>
        <a:p>
          <a:r>
            <a:rPr lang="sr-Latn-RS" dirty="0"/>
            <a:t>Pravo svojine (susvojine, zajedničke svojine), zaloga, fiducija, državina – kontrola?</a:t>
          </a:r>
          <a:endParaRPr lang="en-US" dirty="0"/>
        </a:p>
      </dgm:t>
    </dgm:pt>
    <dgm:pt modelId="{58F98EDD-F32B-4C41-A731-F1FAF33E877C}" type="parTrans" cxnId="{31D11DC5-3697-4C0E-808B-6E33506F3001}">
      <dgm:prSet/>
      <dgm:spPr/>
    </dgm:pt>
    <dgm:pt modelId="{4A2525C2-EFED-4111-8747-8ED0FD93F894}" type="sibTrans" cxnId="{31D11DC5-3697-4C0E-808B-6E33506F3001}">
      <dgm:prSet/>
      <dgm:spPr/>
    </dgm:pt>
    <dgm:pt modelId="{ABAC03FA-7A8F-4D81-A67E-F072937B6B1E}" type="pres">
      <dgm:prSet presAssocID="{C1C4870E-28D1-41EA-B54D-74C6193DD33A}" presName="diagram" presStyleCnt="0">
        <dgm:presLayoutVars>
          <dgm:chPref val="1"/>
          <dgm:dir/>
          <dgm:animOne val="branch"/>
          <dgm:animLvl val="lvl"/>
          <dgm:resizeHandles/>
        </dgm:presLayoutVars>
      </dgm:prSet>
      <dgm:spPr/>
    </dgm:pt>
    <dgm:pt modelId="{48C15B6A-3CAF-4EB2-AB33-C6335EE42D65}" type="pres">
      <dgm:prSet presAssocID="{CE33DBBF-A51C-4DC9-B3CD-9AB982DB8F92}" presName="root" presStyleCnt="0"/>
      <dgm:spPr/>
    </dgm:pt>
    <dgm:pt modelId="{49376D81-DD1A-4A59-A19A-758827B2166A}" type="pres">
      <dgm:prSet presAssocID="{CE33DBBF-A51C-4DC9-B3CD-9AB982DB8F92}" presName="rootComposite" presStyleCnt="0"/>
      <dgm:spPr/>
    </dgm:pt>
    <dgm:pt modelId="{0871D106-CCB3-4692-8E26-D365909575EF}" type="pres">
      <dgm:prSet presAssocID="{CE33DBBF-A51C-4DC9-B3CD-9AB982DB8F92}" presName="rootText" presStyleLbl="node1" presStyleIdx="0" presStyleCnt="2" custScaleX="135409"/>
      <dgm:spPr/>
    </dgm:pt>
    <dgm:pt modelId="{24DB7629-0387-43C2-B878-1AA267E6C991}" type="pres">
      <dgm:prSet presAssocID="{CE33DBBF-A51C-4DC9-B3CD-9AB982DB8F92}" presName="rootConnector" presStyleLbl="node1" presStyleIdx="0" presStyleCnt="2"/>
      <dgm:spPr/>
    </dgm:pt>
    <dgm:pt modelId="{6C00F7CD-74FE-47CB-B48A-8F9180554F21}" type="pres">
      <dgm:prSet presAssocID="{CE33DBBF-A51C-4DC9-B3CD-9AB982DB8F92}" presName="childShape" presStyleCnt="0"/>
      <dgm:spPr/>
    </dgm:pt>
    <dgm:pt modelId="{3CA5AA89-43CF-45D5-AC0A-9465B692B202}" type="pres">
      <dgm:prSet presAssocID="{58F98EDD-F32B-4C41-A731-F1FAF33E877C}" presName="Name13" presStyleLbl="parChTrans1D2" presStyleIdx="0" presStyleCnt="2"/>
      <dgm:spPr/>
    </dgm:pt>
    <dgm:pt modelId="{300AEBFE-8E6D-405C-8BEE-98D0EDDE7C29}" type="pres">
      <dgm:prSet presAssocID="{C4D5D9FB-993C-4B3E-96FD-D9A149734901}" presName="childText" presStyleLbl="bgAcc1" presStyleIdx="0" presStyleCnt="2" custScaleX="178691">
        <dgm:presLayoutVars>
          <dgm:bulletEnabled val="1"/>
        </dgm:presLayoutVars>
      </dgm:prSet>
      <dgm:spPr/>
    </dgm:pt>
    <dgm:pt modelId="{3BDFA177-6C93-43BF-B717-FAD1513EB2C4}" type="pres">
      <dgm:prSet presAssocID="{BEE67081-E63D-4F3E-BB9C-0A82F3056119}" presName="root" presStyleCnt="0"/>
      <dgm:spPr/>
    </dgm:pt>
    <dgm:pt modelId="{AA88B715-35DD-4AF7-A950-4219B6D1BAC7}" type="pres">
      <dgm:prSet presAssocID="{BEE67081-E63D-4F3E-BB9C-0A82F3056119}" presName="rootComposite" presStyleCnt="0"/>
      <dgm:spPr/>
    </dgm:pt>
    <dgm:pt modelId="{688F3B21-6C67-4013-B6DE-58B9F9148305}" type="pres">
      <dgm:prSet presAssocID="{BEE67081-E63D-4F3E-BB9C-0A82F3056119}" presName="rootText" presStyleLbl="node1" presStyleIdx="1" presStyleCnt="2" custScaleX="126500"/>
      <dgm:spPr/>
    </dgm:pt>
    <dgm:pt modelId="{B36D3517-C5CF-4146-B54F-99E4D33D8B49}" type="pres">
      <dgm:prSet presAssocID="{BEE67081-E63D-4F3E-BB9C-0A82F3056119}" presName="rootConnector" presStyleLbl="node1" presStyleIdx="1" presStyleCnt="2"/>
      <dgm:spPr/>
    </dgm:pt>
    <dgm:pt modelId="{60378C04-6BC1-4E03-A166-0520D6D2D543}" type="pres">
      <dgm:prSet presAssocID="{BEE67081-E63D-4F3E-BB9C-0A82F3056119}" presName="childShape" presStyleCnt="0"/>
      <dgm:spPr/>
    </dgm:pt>
    <dgm:pt modelId="{E895124D-B6E3-4C78-AFE0-495382A4ED40}" type="pres">
      <dgm:prSet presAssocID="{98870789-1CCA-4369-8188-C0943CBAEED0}" presName="Name13" presStyleLbl="parChTrans1D2" presStyleIdx="1" presStyleCnt="2"/>
      <dgm:spPr/>
    </dgm:pt>
    <dgm:pt modelId="{884B2028-D58B-4FF2-AA5F-7F88F2178088}" type="pres">
      <dgm:prSet presAssocID="{11E2AF50-5688-4D64-A17E-5484D4867AD6}" presName="childText" presStyleLbl="bgAcc1" presStyleIdx="1" presStyleCnt="2" custScaleX="196590">
        <dgm:presLayoutVars>
          <dgm:bulletEnabled val="1"/>
        </dgm:presLayoutVars>
      </dgm:prSet>
      <dgm:spPr/>
    </dgm:pt>
  </dgm:ptLst>
  <dgm:cxnLst>
    <dgm:cxn modelId="{8D3BF422-FDF7-435B-AC89-C57208732C2A}" srcId="{C1C4870E-28D1-41EA-B54D-74C6193DD33A}" destId="{CE33DBBF-A51C-4DC9-B3CD-9AB982DB8F92}" srcOrd="0" destOrd="0" parTransId="{A0F899CD-2C08-441B-8125-F4FF1A203FE2}" sibTransId="{E2328E46-9A24-4D04-83F8-0930054D2D03}"/>
    <dgm:cxn modelId="{B6941C28-74B8-4100-87EF-8C7A44A83806}" type="presOf" srcId="{BEE67081-E63D-4F3E-BB9C-0A82F3056119}" destId="{B36D3517-C5CF-4146-B54F-99E4D33D8B49}" srcOrd="1" destOrd="0" presId="urn:microsoft.com/office/officeart/2005/8/layout/hierarchy3"/>
    <dgm:cxn modelId="{050EAA35-9FE0-4DE9-9B22-EF3E81E4372D}" type="presOf" srcId="{C4D5D9FB-993C-4B3E-96FD-D9A149734901}" destId="{300AEBFE-8E6D-405C-8BEE-98D0EDDE7C29}" srcOrd="0" destOrd="0" presId="urn:microsoft.com/office/officeart/2005/8/layout/hierarchy3"/>
    <dgm:cxn modelId="{4BFB943A-268F-4A4C-95C5-33D2271C2468}" srcId="{BEE67081-E63D-4F3E-BB9C-0A82F3056119}" destId="{11E2AF50-5688-4D64-A17E-5484D4867AD6}" srcOrd="0" destOrd="0" parTransId="{98870789-1CCA-4369-8188-C0943CBAEED0}" sibTransId="{D0ED56C1-D50C-4081-8B6B-5F417C3E586B}"/>
    <dgm:cxn modelId="{B51C555B-7AE1-468D-8A56-99CBB1807A8E}" type="presOf" srcId="{98870789-1CCA-4369-8188-C0943CBAEED0}" destId="{E895124D-B6E3-4C78-AFE0-495382A4ED40}" srcOrd="0" destOrd="0" presId="urn:microsoft.com/office/officeart/2005/8/layout/hierarchy3"/>
    <dgm:cxn modelId="{2E026A61-ACF6-4921-87AF-5A6BA0E13EEA}" type="presOf" srcId="{BEE67081-E63D-4F3E-BB9C-0A82F3056119}" destId="{688F3B21-6C67-4013-B6DE-58B9F9148305}" srcOrd="0" destOrd="0" presId="urn:microsoft.com/office/officeart/2005/8/layout/hierarchy3"/>
    <dgm:cxn modelId="{5BE0635A-9A55-4582-B73B-F673519A0F51}" type="presOf" srcId="{C1C4870E-28D1-41EA-B54D-74C6193DD33A}" destId="{ABAC03FA-7A8F-4D81-A67E-F072937B6B1E}" srcOrd="0" destOrd="0" presId="urn:microsoft.com/office/officeart/2005/8/layout/hierarchy3"/>
    <dgm:cxn modelId="{D59C0F94-BCA5-4641-AA77-5A4FFB15B34E}" type="presOf" srcId="{11E2AF50-5688-4D64-A17E-5484D4867AD6}" destId="{884B2028-D58B-4FF2-AA5F-7F88F2178088}" srcOrd="0" destOrd="0" presId="urn:microsoft.com/office/officeart/2005/8/layout/hierarchy3"/>
    <dgm:cxn modelId="{DDD5659C-228B-4D5B-8CF8-0420AEEC2696}" type="presOf" srcId="{58F98EDD-F32B-4C41-A731-F1FAF33E877C}" destId="{3CA5AA89-43CF-45D5-AC0A-9465B692B202}" srcOrd="0" destOrd="0" presId="urn:microsoft.com/office/officeart/2005/8/layout/hierarchy3"/>
    <dgm:cxn modelId="{40D135B4-7279-47DE-B611-735DFD8493E2}" type="presOf" srcId="{CE33DBBF-A51C-4DC9-B3CD-9AB982DB8F92}" destId="{0871D106-CCB3-4692-8E26-D365909575EF}" srcOrd="0" destOrd="0" presId="urn:microsoft.com/office/officeart/2005/8/layout/hierarchy3"/>
    <dgm:cxn modelId="{31D11DC5-3697-4C0E-808B-6E33506F3001}" srcId="{CE33DBBF-A51C-4DC9-B3CD-9AB982DB8F92}" destId="{C4D5D9FB-993C-4B3E-96FD-D9A149734901}" srcOrd="0" destOrd="0" parTransId="{58F98EDD-F32B-4C41-A731-F1FAF33E877C}" sibTransId="{4A2525C2-EFED-4111-8747-8ED0FD93F894}"/>
    <dgm:cxn modelId="{C88F3DD6-68B5-4E58-9F30-7A5C67AFB50C}" type="presOf" srcId="{CE33DBBF-A51C-4DC9-B3CD-9AB982DB8F92}" destId="{24DB7629-0387-43C2-B878-1AA267E6C991}" srcOrd="1" destOrd="0" presId="urn:microsoft.com/office/officeart/2005/8/layout/hierarchy3"/>
    <dgm:cxn modelId="{1F5794F1-FEC1-442C-8792-935EBC7D82C1}" srcId="{C1C4870E-28D1-41EA-B54D-74C6193DD33A}" destId="{BEE67081-E63D-4F3E-BB9C-0A82F3056119}" srcOrd="1" destOrd="0" parTransId="{4434FB5D-C100-4613-8261-A72EC1D19215}" sibTransId="{DD2790B1-EF5E-4D93-B938-E9F26DFEABAF}"/>
    <dgm:cxn modelId="{B96A10E8-32C4-4852-9407-DA3C5264A97E}" type="presParOf" srcId="{ABAC03FA-7A8F-4D81-A67E-F072937B6B1E}" destId="{48C15B6A-3CAF-4EB2-AB33-C6335EE42D65}" srcOrd="0" destOrd="0" presId="urn:microsoft.com/office/officeart/2005/8/layout/hierarchy3"/>
    <dgm:cxn modelId="{5BDC594E-89C9-4BEC-A00F-6BD9FF9F8872}" type="presParOf" srcId="{48C15B6A-3CAF-4EB2-AB33-C6335EE42D65}" destId="{49376D81-DD1A-4A59-A19A-758827B2166A}" srcOrd="0" destOrd="0" presId="urn:microsoft.com/office/officeart/2005/8/layout/hierarchy3"/>
    <dgm:cxn modelId="{94A60AA9-81C9-4957-A280-0AD2F75A3D24}" type="presParOf" srcId="{49376D81-DD1A-4A59-A19A-758827B2166A}" destId="{0871D106-CCB3-4692-8E26-D365909575EF}" srcOrd="0" destOrd="0" presId="urn:microsoft.com/office/officeart/2005/8/layout/hierarchy3"/>
    <dgm:cxn modelId="{71ABBB4C-377F-47CE-843E-1FEB453A66A7}" type="presParOf" srcId="{49376D81-DD1A-4A59-A19A-758827B2166A}" destId="{24DB7629-0387-43C2-B878-1AA267E6C991}" srcOrd="1" destOrd="0" presId="urn:microsoft.com/office/officeart/2005/8/layout/hierarchy3"/>
    <dgm:cxn modelId="{D5156202-AD9A-4DA5-859E-27FE5A4EE7FD}" type="presParOf" srcId="{48C15B6A-3CAF-4EB2-AB33-C6335EE42D65}" destId="{6C00F7CD-74FE-47CB-B48A-8F9180554F21}" srcOrd="1" destOrd="0" presId="urn:microsoft.com/office/officeart/2005/8/layout/hierarchy3"/>
    <dgm:cxn modelId="{6C27D20C-DCF7-42D0-B13F-10C927567959}" type="presParOf" srcId="{6C00F7CD-74FE-47CB-B48A-8F9180554F21}" destId="{3CA5AA89-43CF-45D5-AC0A-9465B692B202}" srcOrd="0" destOrd="0" presId="urn:microsoft.com/office/officeart/2005/8/layout/hierarchy3"/>
    <dgm:cxn modelId="{A63AF782-6AE2-4B7B-BD1A-ACBF632E8099}" type="presParOf" srcId="{6C00F7CD-74FE-47CB-B48A-8F9180554F21}" destId="{300AEBFE-8E6D-405C-8BEE-98D0EDDE7C29}" srcOrd="1" destOrd="0" presId="urn:microsoft.com/office/officeart/2005/8/layout/hierarchy3"/>
    <dgm:cxn modelId="{1DF24765-7F42-493E-A20C-E33D56E2542B}" type="presParOf" srcId="{ABAC03FA-7A8F-4D81-A67E-F072937B6B1E}" destId="{3BDFA177-6C93-43BF-B717-FAD1513EB2C4}" srcOrd="1" destOrd="0" presId="urn:microsoft.com/office/officeart/2005/8/layout/hierarchy3"/>
    <dgm:cxn modelId="{6CEA8C5B-AE7B-4604-9B58-C273FA244D0F}" type="presParOf" srcId="{3BDFA177-6C93-43BF-B717-FAD1513EB2C4}" destId="{AA88B715-35DD-4AF7-A950-4219B6D1BAC7}" srcOrd="0" destOrd="0" presId="urn:microsoft.com/office/officeart/2005/8/layout/hierarchy3"/>
    <dgm:cxn modelId="{D1D33FDB-4B68-4D8E-AAE8-A88997F97A3C}" type="presParOf" srcId="{AA88B715-35DD-4AF7-A950-4219B6D1BAC7}" destId="{688F3B21-6C67-4013-B6DE-58B9F9148305}" srcOrd="0" destOrd="0" presId="urn:microsoft.com/office/officeart/2005/8/layout/hierarchy3"/>
    <dgm:cxn modelId="{2346401D-A2E9-4B3F-B4A4-0ADC0007E5FA}" type="presParOf" srcId="{AA88B715-35DD-4AF7-A950-4219B6D1BAC7}" destId="{B36D3517-C5CF-4146-B54F-99E4D33D8B49}" srcOrd="1" destOrd="0" presId="urn:microsoft.com/office/officeart/2005/8/layout/hierarchy3"/>
    <dgm:cxn modelId="{FDCD12F0-98BC-475B-A644-2E4EEB80EDC2}" type="presParOf" srcId="{3BDFA177-6C93-43BF-B717-FAD1513EB2C4}" destId="{60378C04-6BC1-4E03-A166-0520D6D2D543}" srcOrd="1" destOrd="0" presId="urn:microsoft.com/office/officeart/2005/8/layout/hierarchy3"/>
    <dgm:cxn modelId="{1D335EE7-3605-4585-AEAB-B5C773D648BD}" type="presParOf" srcId="{60378C04-6BC1-4E03-A166-0520D6D2D543}" destId="{E895124D-B6E3-4C78-AFE0-495382A4ED40}" srcOrd="0" destOrd="0" presId="urn:microsoft.com/office/officeart/2005/8/layout/hierarchy3"/>
    <dgm:cxn modelId="{C5C57E7C-70A1-4CA7-BA2A-652B0A4E38E3}" type="presParOf" srcId="{60378C04-6BC1-4E03-A166-0520D6D2D543}" destId="{884B2028-D58B-4FF2-AA5F-7F88F2178088}"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F2363C-30F1-4460-80E8-BDEB9446B84D}"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3F2DFFAA-7BDE-4B4A-92B1-EBCED63F7C9A}">
      <dgm:prSet/>
      <dgm:spPr/>
      <dgm:t>
        <a:bodyPr/>
        <a:lstStyle/>
        <a:p>
          <a:r>
            <a:rPr lang="sr-Latn-RS"/>
            <a:t>Analogna primena pravila o telesnim pokretnim stvarima</a:t>
          </a:r>
          <a:endParaRPr lang="en-US"/>
        </a:p>
      </dgm:t>
    </dgm:pt>
    <dgm:pt modelId="{53E23130-B0AF-41AA-8BC6-5BE76F97C7A0}" type="parTrans" cxnId="{14AF6A77-7B32-4006-AB13-4DF1801A16FB}">
      <dgm:prSet/>
      <dgm:spPr/>
      <dgm:t>
        <a:bodyPr/>
        <a:lstStyle/>
        <a:p>
          <a:endParaRPr lang="en-US"/>
        </a:p>
      </dgm:t>
    </dgm:pt>
    <dgm:pt modelId="{F6C357AA-E6B1-41D8-B693-74EA5F91D355}" type="sibTrans" cxnId="{14AF6A77-7B32-4006-AB13-4DF1801A16FB}">
      <dgm:prSet/>
      <dgm:spPr/>
      <dgm:t>
        <a:bodyPr/>
        <a:lstStyle/>
        <a:p>
          <a:endParaRPr lang="en-US"/>
        </a:p>
      </dgm:t>
    </dgm:pt>
    <dgm:pt modelId="{8909A8D6-FBD9-4F68-AC2F-A54A9AE5A5BF}">
      <dgm:prSet/>
      <dgm:spPr/>
      <dgm:t>
        <a:bodyPr/>
        <a:lstStyle/>
        <a:p>
          <a:r>
            <a:rPr lang="sr-Latn-RS"/>
            <a:t>Predaja stvari – prenos državine, izjednačava se sa prenosom kontrole nad tokenima</a:t>
          </a:r>
          <a:endParaRPr lang="en-US"/>
        </a:p>
      </dgm:t>
    </dgm:pt>
    <dgm:pt modelId="{15FA46FF-E994-4991-8CA4-EFD7859BA36D}" type="parTrans" cxnId="{111B18D4-360E-4406-9DDC-3596FD63EF82}">
      <dgm:prSet/>
      <dgm:spPr/>
      <dgm:t>
        <a:bodyPr/>
        <a:lstStyle/>
        <a:p>
          <a:endParaRPr lang="en-US"/>
        </a:p>
      </dgm:t>
    </dgm:pt>
    <dgm:pt modelId="{C87E90B5-37B7-4442-98E6-9E98D960DC46}" type="sibTrans" cxnId="{111B18D4-360E-4406-9DDC-3596FD63EF82}">
      <dgm:prSet/>
      <dgm:spPr/>
      <dgm:t>
        <a:bodyPr/>
        <a:lstStyle/>
        <a:p>
          <a:endParaRPr lang="en-US"/>
        </a:p>
      </dgm:t>
    </dgm:pt>
    <dgm:pt modelId="{DFFD6055-4975-4CEB-9D72-997289CE4D15}">
      <dgm:prSet/>
      <dgm:spPr/>
      <dgm:t>
        <a:bodyPr/>
        <a:lstStyle/>
        <a:p>
          <a:r>
            <a:rPr lang="sr-Latn-RS"/>
            <a:t>Sticanje od nevlasnika</a:t>
          </a:r>
          <a:endParaRPr lang="en-US"/>
        </a:p>
      </dgm:t>
    </dgm:pt>
    <dgm:pt modelId="{36F86CF2-D1CA-44AE-A0D3-CA22D91A4DB5}" type="parTrans" cxnId="{7EB513BE-5ED6-427C-9419-38909B905714}">
      <dgm:prSet/>
      <dgm:spPr/>
      <dgm:t>
        <a:bodyPr/>
        <a:lstStyle/>
        <a:p>
          <a:endParaRPr lang="en-US"/>
        </a:p>
      </dgm:t>
    </dgm:pt>
    <dgm:pt modelId="{133156EA-2BC3-48C0-B36B-8F90A86C3F07}" type="sibTrans" cxnId="{7EB513BE-5ED6-427C-9419-38909B905714}">
      <dgm:prSet/>
      <dgm:spPr/>
      <dgm:t>
        <a:bodyPr/>
        <a:lstStyle/>
        <a:p>
          <a:endParaRPr lang="en-US"/>
        </a:p>
      </dgm:t>
    </dgm:pt>
    <dgm:pt modelId="{5C2929A5-F6D8-4BA0-86F0-706DCC8D9413}">
      <dgm:prSet/>
      <dgm:spPr/>
      <dgm:t>
        <a:bodyPr/>
        <a:lstStyle/>
        <a:p>
          <a:r>
            <a:rPr lang="sr-Latn-RS"/>
            <a:t>Merodavno pravo (?)</a:t>
          </a:r>
          <a:endParaRPr lang="en-US"/>
        </a:p>
      </dgm:t>
    </dgm:pt>
    <dgm:pt modelId="{A4001D1E-4E57-4A72-A9EE-1704891CC5D2}" type="parTrans" cxnId="{5BC6CE43-002E-4643-A0FD-8A951C1CD9D7}">
      <dgm:prSet/>
      <dgm:spPr/>
      <dgm:t>
        <a:bodyPr/>
        <a:lstStyle/>
        <a:p>
          <a:endParaRPr lang="en-US"/>
        </a:p>
      </dgm:t>
    </dgm:pt>
    <dgm:pt modelId="{16217BC9-81AD-49C7-8FEC-53947AFAC6F8}" type="sibTrans" cxnId="{5BC6CE43-002E-4643-A0FD-8A951C1CD9D7}">
      <dgm:prSet/>
      <dgm:spPr/>
      <dgm:t>
        <a:bodyPr/>
        <a:lstStyle/>
        <a:p>
          <a:endParaRPr lang="en-US"/>
        </a:p>
      </dgm:t>
    </dgm:pt>
    <dgm:pt modelId="{9925F0AC-2878-45A0-89E6-661F00F07254}" type="pres">
      <dgm:prSet presAssocID="{1AF2363C-30F1-4460-80E8-BDEB9446B84D}" presName="vert0" presStyleCnt="0">
        <dgm:presLayoutVars>
          <dgm:dir/>
          <dgm:animOne val="branch"/>
          <dgm:animLvl val="lvl"/>
        </dgm:presLayoutVars>
      </dgm:prSet>
      <dgm:spPr/>
    </dgm:pt>
    <dgm:pt modelId="{9CF81FE3-C3AF-4C5E-AD44-FECD57D87C82}" type="pres">
      <dgm:prSet presAssocID="{3F2DFFAA-7BDE-4B4A-92B1-EBCED63F7C9A}" presName="thickLine" presStyleLbl="alignNode1" presStyleIdx="0" presStyleCnt="4"/>
      <dgm:spPr/>
    </dgm:pt>
    <dgm:pt modelId="{2011B143-563A-42B1-8A46-F92B44C814F8}" type="pres">
      <dgm:prSet presAssocID="{3F2DFFAA-7BDE-4B4A-92B1-EBCED63F7C9A}" presName="horz1" presStyleCnt="0"/>
      <dgm:spPr/>
    </dgm:pt>
    <dgm:pt modelId="{64B09AD3-0E50-4894-A2C6-8F706E4A59EE}" type="pres">
      <dgm:prSet presAssocID="{3F2DFFAA-7BDE-4B4A-92B1-EBCED63F7C9A}" presName="tx1" presStyleLbl="revTx" presStyleIdx="0" presStyleCnt="4"/>
      <dgm:spPr/>
    </dgm:pt>
    <dgm:pt modelId="{5322EB25-5D12-4790-9AEB-9E9ED96DE716}" type="pres">
      <dgm:prSet presAssocID="{3F2DFFAA-7BDE-4B4A-92B1-EBCED63F7C9A}" presName="vert1" presStyleCnt="0"/>
      <dgm:spPr/>
    </dgm:pt>
    <dgm:pt modelId="{11F14C0D-39E5-485F-9948-72EBBA22EDD3}" type="pres">
      <dgm:prSet presAssocID="{8909A8D6-FBD9-4F68-AC2F-A54A9AE5A5BF}" presName="thickLine" presStyleLbl="alignNode1" presStyleIdx="1" presStyleCnt="4"/>
      <dgm:spPr/>
    </dgm:pt>
    <dgm:pt modelId="{2953FD16-FB9A-4FB7-ADBB-4CFFA3FCDC87}" type="pres">
      <dgm:prSet presAssocID="{8909A8D6-FBD9-4F68-AC2F-A54A9AE5A5BF}" presName="horz1" presStyleCnt="0"/>
      <dgm:spPr/>
    </dgm:pt>
    <dgm:pt modelId="{F2ECAB80-C118-4274-ACBD-8E0FE3648D0D}" type="pres">
      <dgm:prSet presAssocID="{8909A8D6-FBD9-4F68-AC2F-A54A9AE5A5BF}" presName="tx1" presStyleLbl="revTx" presStyleIdx="1" presStyleCnt="4"/>
      <dgm:spPr/>
    </dgm:pt>
    <dgm:pt modelId="{BBB29EA9-ACBD-436A-982C-FD85776E309D}" type="pres">
      <dgm:prSet presAssocID="{8909A8D6-FBD9-4F68-AC2F-A54A9AE5A5BF}" presName="vert1" presStyleCnt="0"/>
      <dgm:spPr/>
    </dgm:pt>
    <dgm:pt modelId="{2AA6D45F-399F-4D33-AD6A-0CCE08E1E2E9}" type="pres">
      <dgm:prSet presAssocID="{DFFD6055-4975-4CEB-9D72-997289CE4D15}" presName="thickLine" presStyleLbl="alignNode1" presStyleIdx="2" presStyleCnt="4"/>
      <dgm:spPr/>
    </dgm:pt>
    <dgm:pt modelId="{B7998DD0-1338-4FDC-A2AA-449E12EF6EE9}" type="pres">
      <dgm:prSet presAssocID="{DFFD6055-4975-4CEB-9D72-997289CE4D15}" presName="horz1" presStyleCnt="0"/>
      <dgm:spPr/>
    </dgm:pt>
    <dgm:pt modelId="{50C5FA6D-AE8E-4E13-9BE8-A2375FDAD4FA}" type="pres">
      <dgm:prSet presAssocID="{DFFD6055-4975-4CEB-9D72-997289CE4D15}" presName="tx1" presStyleLbl="revTx" presStyleIdx="2" presStyleCnt="4"/>
      <dgm:spPr/>
    </dgm:pt>
    <dgm:pt modelId="{25E25E7C-B7B2-4EC2-9660-F8E7295330EA}" type="pres">
      <dgm:prSet presAssocID="{DFFD6055-4975-4CEB-9D72-997289CE4D15}" presName="vert1" presStyleCnt="0"/>
      <dgm:spPr/>
    </dgm:pt>
    <dgm:pt modelId="{1DF15471-007A-4EEE-918F-CD6957956DE8}" type="pres">
      <dgm:prSet presAssocID="{5C2929A5-F6D8-4BA0-86F0-706DCC8D9413}" presName="thickLine" presStyleLbl="alignNode1" presStyleIdx="3" presStyleCnt="4"/>
      <dgm:spPr/>
    </dgm:pt>
    <dgm:pt modelId="{C9B1432E-4667-4029-BBB9-EC7A78FF3728}" type="pres">
      <dgm:prSet presAssocID="{5C2929A5-F6D8-4BA0-86F0-706DCC8D9413}" presName="horz1" presStyleCnt="0"/>
      <dgm:spPr/>
    </dgm:pt>
    <dgm:pt modelId="{E528BCDA-D7A0-4268-86C1-4A1A69DC3D21}" type="pres">
      <dgm:prSet presAssocID="{5C2929A5-F6D8-4BA0-86F0-706DCC8D9413}" presName="tx1" presStyleLbl="revTx" presStyleIdx="3" presStyleCnt="4"/>
      <dgm:spPr/>
    </dgm:pt>
    <dgm:pt modelId="{9138CF10-3D61-4D08-B7CA-D3A8BE5F5626}" type="pres">
      <dgm:prSet presAssocID="{5C2929A5-F6D8-4BA0-86F0-706DCC8D9413}" presName="vert1" presStyleCnt="0"/>
      <dgm:spPr/>
    </dgm:pt>
  </dgm:ptLst>
  <dgm:cxnLst>
    <dgm:cxn modelId="{647F8603-F01D-4CBF-9EC7-489B899BC0CE}" type="presOf" srcId="{8909A8D6-FBD9-4F68-AC2F-A54A9AE5A5BF}" destId="{F2ECAB80-C118-4274-ACBD-8E0FE3648D0D}" srcOrd="0" destOrd="0" presId="urn:microsoft.com/office/officeart/2008/layout/LinedList"/>
    <dgm:cxn modelId="{9A981225-1DD7-4668-BCF2-15C1844DF7B4}" type="presOf" srcId="{DFFD6055-4975-4CEB-9D72-997289CE4D15}" destId="{50C5FA6D-AE8E-4E13-9BE8-A2375FDAD4FA}" srcOrd="0" destOrd="0" presId="urn:microsoft.com/office/officeart/2008/layout/LinedList"/>
    <dgm:cxn modelId="{5BC6CE43-002E-4643-A0FD-8A951C1CD9D7}" srcId="{1AF2363C-30F1-4460-80E8-BDEB9446B84D}" destId="{5C2929A5-F6D8-4BA0-86F0-706DCC8D9413}" srcOrd="3" destOrd="0" parTransId="{A4001D1E-4E57-4A72-A9EE-1704891CC5D2}" sibTransId="{16217BC9-81AD-49C7-8FEC-53947AFAC6F8}"/>
    <dgm:cxn modelId="{14AF6A77-7B32-4006-AB13-4DF1801A16FB}" srcId="{1AF2363C-30F1-4460-80E8-BDEB9446B84D}" destId="{3F2DFFAA-7BDE-4B4A-92B1-EBCED63F7C9A}" srcOrd="0" destOrd="0" parTransId="{53E23130-B0AF-41AA-8BC6-5BE76F97C7A0}" sibTransId="{F6C357AA-E6B1-41D8-B693-74EA5F91D355}"/>
    <dgm:cxn modelId="{E7878F80-8FD7-439B-A235-7098942DE7E1}" type="presOf" srcId="{5C2929A5-F6D8-4BA0-86F0-706DCC8D9413}" destId="{E528BCDA-D7A0-4268-86C1-4A1A69DC3D21}" srcOrd="0" destOrd="0" presId="urn:microsoft.com/office/officeart/2008/layout/LinedList"/>
    <dgm:cxn modelId="{7EB513BE-5ED6-427C-9419-38909B905714}" srcId="{1AF2363C-30F1-4460-80E8-BDEB9446B84D}" destId="{DFFD6055-4975-4CEB-9D72-997289CE4D15}" srcOrd="2" destOrd="0" parTransId="{36F86CF2-D1CA-44AE-A0D3-CA22D91A4DB5}" sibTransId="{133156EA-2BC3-48C0-B36B-8F90A86C3F07}"/>
    <dgm:cxn modelId="{C8AF9BCC-6439-4904-BA70-90614AA598FB}" type="presOf" srcId="{3F2DFFAA-7BDE-4B4A-92B1-EBCED63F7C9A}" destId="{64B09AD3-0E50-4894-A2C6-8F706E4A59EE}" srcOrd="0" destOrd="0" presId="urn:microsoft.com/office/officeart/2008/layout/LinedList"/>
    <dgm:cxn modelId="{111B18D4-360E-4406-9DDC-3596FD63EF82}" srcId="{1AF2363C-30F1-4460-80E8-BDEB9446B84D}" destId="{8909A8D6-FBD9-4F68-AC2F-A54A9AE5A5BF}" srcOrd="1" destOrd="0" parTransId="{15FA46FF-E994-4991-8CA4-EFD7859BA36D}" sibTransId="{C87E90B5-37B7-4442-98E6-9E98D960DC46}"/>
    <dgm:cxn modelId="{C680E3D9-8732-49B7-A6DE-4B93A89E9079}" type="presOf" srcId="{1AF2363C-30F1-4460-80E8-BDEB9446B84D}" destId="{9925F0AC-2878-45A0-89E6-661F00F07254}" srcOrd="0" destOrd="0" presId="urn:microsoft.com/office/officeart/2008/layout/LinedList"/>
    <dgm:cxn modelId="{0E3B6E36-9B8D-4CE1-8AA8-A1D4B7E33B9F}" type="presParOf" srcId="{9925F0AC-2878-45A0-89E6-661F00F07254}" destId="{9CF81FE3-C3AF-4C5E-AD44-FECD57D87C82}" srcOrd="0" destOrd="0" presId="urn:microsoft.com/office/officeart/2008/layout/LinedList"/>
    <dgm:cxn modelId="{7D27C85E-C316-4D01-8FC5-7AB43B434361}" type="presParOf" srcId="{9925F0AC-2878-45A0-89E6-661F00F07254}" destId="{2011B143-563A-42B1-8A46-F92B44C814F8}" srcOrd="1" destOrd="0" presId="urn:microsoft.com/office/officeart/2008/layout/LinedList"/>
    <dgm:cxn modelId="{BE4ADEF8-7C2D-4951-9444-CDB4F32FAE21}" type="presParOf" srcId="{2011B143-563A-42B1-8A46-F92B44C814F8}" destId="{64B09AD3-0E50-4894-A2C6-8F706E4A59EE}" srcOrd="0" destOrd="0" presId="urn:microsoft.com/office/officeart/2008/layout/LinedList"/>
    <dgm:cxn modelId="{40D29547-D6E9-4CE2-ADCE-B48A2136182F}" type="presParOf" srcId="{2011B143-563A-42B1-8A46-F92B44C814F8}" destId="{5322EB25-5D12-4790-9AEB-9E9ED96DE716}" srcOrd="1" destOrd="0" presId="urn:microsoft.com/office/officeart/2008/layout/LinedList"/>
    <dgm:cxn modelId="{AB22FB6E-DF06-4BFA-8840-5BA27DF273EE}" type="presParOf" srcId="{9925F0AC-2878-45A0-89E6-661F00F07254}" destId="{11F14C0D-39E5-485F-9948-72EBBA22EDD3}" srcOrd="2" destOrd="0" presId="urn:microsoft.com/office/officeart/2008/layout/LinedList"/>
    <dgm:cxn modelId="{7DAEDC59-48C2-4E99-ABED-14D7619B6A7D}" type="presParOf" srcId="{9925F0AC-2878-45A0-89E6-661F00F07254}" destId="{2953FD16-FB9A-4FB7-ADBB-4CFFA3FCDC87}" srcOrd="3" destOrd="0" presId="urn:microsoft.com/office/officeart/2008/layout/LinedList"/>
    <dgm:cxn modelId="{9E3FA742-4974-469B-9C7D-B78B6EF3608A}" type="presParOf" srcId="{2953FD16-FB9A-4FB7-ADBB-4CFFA3FCDC87}" destId="{F2ECAB80-C118-4274-ACBD-8E0FE3648D0D}" srcOrd="0" destOrd="0" presId="urn:microsoft.com/office/officeart/2008/layout/LinedList"/>
    <dgm:cxn modelId="{215CB000-52E8-4772-9211-D1EDCBA46386}" type="presParOf" srcId="{2953FD16-FB9A-4FB7-ADBB-4CFFA3FCDC87}" destId="{BBB29EA9-ACBD-436A-982C-FD85776E309D}" srcOrd="1" destOrd="0" presId="urn:microsoft.com/office/officeart/2008/layout/LinedList"/>
    <dgm:cxn modelId="{1EBEDB92-196E-4D24-B48A-A087618358DB}" type="presParOf" srcId="{9925F0AC-2878-45A0-89E6-661F00F07254}" destId="{2AA6D45F-399F-4D33-AD6A-0CCE08E1E2E9}" srcOrd="4" destOrd="0" presId="urn:microsoft.com/office/officeart/2008/layout/LinedList"/>
    <dgm:cxn modelId="{EB7016F4-CBA1-441A-97A3-E6482DE560FD}" type="presParOf" srcId="{9925F0AC-2878-45A0-89E6-661F00F07254}" destId="{B7998DD0-1338-4FDC-A2AA-449E12EF6EE9}" srcOrd="5" destOrd="0" presId="urn:microsoft.com/office/officeart/2008/layout/LinedList"/>
    <dgm:cxn modelId="{D3CB536E-6772-4962-9449-4917ECC6C62C}" type="presParOf" srcId="{B7998DD0-1338-4FDC-A2AA-449E12EF6EE9}" destId="{50C5FA6D-AE8E-4E13-9BE8-A2375FDAD4FA}" srcOrd="0" destOrd="0" presId="urn:microsoft.com/office/officeart/2008/layout/LinedList"/>
    <dgm:cxn modelId="{8A8F74C0-8622-41A4-BAEA-68F03728843C}" type="presParOf" srcId="{B7998DD0-1338-4FDC-A2AA-449E12EF6EE9}" destId="{25E25E7C-B7B2-4EC2-9660-F8E7295330EA}" srcOrd="1" destOrd="0" presId="urn:microsoft.com/office/officeart/2008/layout/LinedList"/>
    <dgm:cxn modelId="{A6BC147A-D0B2-42FB-A18F-418439BE7DBD}" type="presParOf" srcId="{9925F0AC-2878-45A0-89E6-661F00F07254}" destId="{1DF15471-007A-4EEE-918F-CD6957956DE8}" srcOrd="6" destOrd="0" presId="urn:microsoft.com/office/officeart/2008/layout/LinedList"/>
    <dgm:cxn modelId="{77AC8951-AD6B-4A87-BB9A-41CAEC9AC791}" type="presParOf" srcId="{9925F0AC-2878-45A0-89E6-661F00F07254}" destId="{C9B1432E-4667-4029-BBB9-EC7A78FF3728}" srcOrd="7" destOrd="0" presId="urn:microsoft.com/office/officeart/2008/layout/LinedList"/>
    <dgm:cxn modelId="{5E9F3AC8-AF1A-43CD-A111-0A2B0570D5D2}" type="presParOf" srcId="{C9B1432E-4667-4029-BBB9-EC7A78FF3728}" destId="{E528BCDA-D7A0-4268-86C1-4A1A69DC3D21}" srcOrd="0" destOrd="0" presId="urn:microsoft.com/office/officeart/2008/layout/LinedList"/>
    <dgm:cxn modelId="{ACC758CF-5444-459B-BF5B-270B7DA5A994}" type="presParOf" srcId="{C9B1432E-4667-4029-BBB9-EC7A78FF3728}" destId="{9138CF10-3D61-4D08-B7CA-D3A8BE5F562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85A36B9-D7F7-4BF4-97DF-05AFD1895BE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C71EC4C-BA08-4AA2-B871-B066F92BD252}">
      <dgm:prSet/>
      <dgm:spPr/>
      <dgm:t>
        <a:bodyPr/>
        <a:lstStyle/>
        <a:p>
          <a:r>
            <a:rPr lang="sr-Latn-RS" dirty="0"/>
            <a:t>Da li je na blokčejnu moguće upisati zalogu tako da DI ostane na novčaniku zalogodavca opterećena zalogom? </a:t>
          </a:r>
          <a:endParaRPr lang="en-US" dirty="0"/>
        </a:p>
      </dgm:t>
    </dgm:pt>
    <dgm:pt modelId="{27CC2B72-1E17-41D5-8714-3195CC0EAF95}" type="parTrans" cxnId="{13FA9F21-732F-4292-A2A0-1EE9E61FEAE9}">
      <dgm:prSet/>
      <dgm:spPr/>
      <dgm:t>
        <a:bodyPr/>
        <a:lstStyle/>
        <a:p>
          <a:endParaRPr lang="en-US"/>
        </a:p>
      </dgm:t>
    </dgm:pt>
    <dgm:pt modelId="{16260369-66F1-4DBB-B164-577D621804C9}" type="sibTrans" cxnId="{13FA9F21-732F-4292-A2A0-1EE9E61FEAE9}">
      <dgm:prSet/>
      <dgm:spPr/>
      <dgm:t>
        <a:bodyPr/>
        <a:lstStyle/>
        <a:p>
          <a:endParaRPr lang="en-US"/>
        </a:p>
      </dgm:t>
    </dgm:pt>
    <dgm:pt modelId="{A704A395-43E2-4938-8E3C-060FC7C35796}">
      <dgm:prSet/>
      <dgm:spPr/>
      <dgm:t>
        <a:bodyPr/>
        <a:lstStyle/>
        <a:p>
          <a:r>
            <a:rPr lang="sr-Latn-RS" dirty="0"/>
            <a:t>Potrebno je da se digitalna imovina poveri na čuvanje i administriranje kod pružaoca usluga koji sme da vodi registar založnog prava</a:t>
          </a:r>
          <a:endParaRPr lang="en-US" dirty="0"/>
        </a:p>
      </dgm:t>
    </dgm:pt>
    <dgm:pt modelId="{453C80AD-CDC0-4C79-81A2-AEF10760BF61}" type="parTrans" cxnId="{B1F6434A-B6AC-413A-9F1A-08C9D22FA3B8}">
      <dgm:prSet/>
      <dgm:spPr/>
      <dgm:t>
        <a:bodyPr/>
        <a:lstStyle/>
        <a:p>
          <a:endParaRPr lang="en-US"/>
        </a:p>
      </dgm:t>
    </dgm:pt>
    <dgm:pt modelId="{B5D58944-44DA-43EA-B869-CB3C7C4581A4}" type="sibTrans" cxnId="{B1F6434A-B6AC-413A-9F1A-08C9D22FA3B8}">
      <dgm:prSet/>
      <dgm:spPr/>
      <dgm:t>
        <a:bodyPr/>
        <a:lstStyle/>
        <a:p>
          <a:endParaRPr lang="en-US"/>
        </a:p>
      </dgm:t>
    </dgm:pt>
    <dgm:pt modelId="{40D7C29E-1BE7-4717-948D-55E500BDCE07}">
      <dgm:prSet/>
      <dgm:spPr/>
      <dgm:t>
        <a:bodyPr/>
        <a:lstStyle/>
        <a:p>
          <a:r>
            <a:rPr lang="sr-Latn-RS" dirty="0"/>
            <a:t>U Srbiji će biti moguća kada neki pružalac usluga dobije dozvolu da vodi registar založnog prava na digitalnoj imovini</a:t>
          </a:r>
          <a:endParaRPr lang="en-US" dirty="0"/>
        </a:p>
      </dgm:t>
    </dgm:pt>
    <dgm:pt modelId="{2D43F4BD-D2E8-4C09-853C-4F523D14280D}" type="parTrans" cxnId="{93073D47-5CC0-4780-B56E-086493EBA5F6}">
      <dgm:prSet/>
      <dgm:spPr/>
      <dgm:t>
        <a:bodyPr/>
        <a:lstStyle/>
        <a:p>
          <a:endParaRPr lang="en-US"/>
        </a:p>
      </dgm:t>
    </dgm:pt>
    <dgm:pt modelId="{8E4F5160-DA4E-4AA9-8E6A-E9150D356047}" type="sibTrans" cxnId="{93073D47-5CC0-4780-B56E-086493EBA5F6}">
      <dgm:prSet/>
      <dgm:spPr/>
      <dgm:t>
        <a:bodyPr/>
        <a:lstStyle/>
        <a:p>
          <a:endParaRPr lang="en-US"/>
        </a:p>
      </dgm:t>
    </dgm:pt>
    <dgm:pt modelId="{E48826F9-6959-40EA-9038-1100D0DE2552}">
      <dgm:prSet/>
      <dgm:spPr/>
      <dgm:t>
        <a:bodyPr/>
        <a:lstStyle/>
        <a:p>
          <a:r>
            <a:rPr lang="sr-Latn-RS" dirty="0"/>
            <a:t>Obezbeđeno potraživanje može da bude novčano potraživanje ili nenovčano koje glasi na digitalnu imovinu</a:t>
          </a:r>
          <a:endParaRPr lang="en-US" dirty="0"/>
        </a:p>
      </dgm:t>
    </dgm:pt>
    <dgm:pt modelId="{37A0417F-CDF0-45CD-986B-BE11267DE058}" type="parTrans" cxnId="{C150EFE8-5E35-49AE-997E-1CCDABD2D3C1}">
      <dgm:prSet/>
      <dgm:spPr/>
      <dgm:t>
        <a:bodyPr/>
        <a:lstStyle/>
        <a:p>
          <a:endParaRPr lang="en-US"/>
        </a:p>
      </dgm:t>
    </dgm:pt>
    <dgm:pt modelId="{955C2417-7347-40FC-905B-6818FA0E4190}" type="sibTrans" cxnId="{C150EFE8-5E35-49AE-997E-1CCDABD2D3C1}">
      <dgm:prSet/>
      <dgm:spPr/>
      <dgm:t>
        <a:bodyPr/>
        <a:lstStyle/>
        <a:p>
          <a:endParaRPr lang="en-US"/>
        </a:p>
      </dgm:t>
    </dgm:pt>
    <dgm:pt modelId="{D2A21692-B3C5-4CEF-B44C-52C4A3FDF0D3}" type="pres">
      <dgm:prSet presAssocID="{D85A36B9-D7F7-4BF4-97DF-05AFD1895BEF}" presName="linear" presStyleCnt="0">
        <dgm:presLayoutVars>
          <dgm:animLvl val="lvl"/>
          <dgm:resizeHandles val="exact"/>
        </dgm:presLayoutVars>
      </dgm:prSet>
      <dgm:spPr/>
    </dgm:pt>
    <dgm:pt modelId="{F75AF241-815D-47E3-AAF3-12D56F27340D}" type="pres">
      <dgm:prSet presAssocID="{DC71EC4C-BA08-4AA2-B871-B066F92BD252}" presName="parentText" presStyleLbl="node1" presStyleIdx="0" presStyleCnt="4">
        <dgm:presLayoutVars>
          <dgm:chMax val="0"/>
          <dgm:bulletEnabled val="1"/>
        </dgm:presLayoutVars>
      </dgm:prSet>
      <dgm:spPr/>
    </dgm:pt>
    <dgm:pt modelId="{212272F4-FA48-47E1-A4E7-5C1A8BF6896D}" type="pres">
      <dgm:prSet presAssocID="{16260369-66F1-4DBB-B164-577D621804C9}" presName="spacer" presStyleCnt="0"/>
      <dgm:spPr/>
    </dgm:pt>
    <dgm:pt modelId="{527B1A72-D143-422B-A493-2688C095455C}" type="pres">
      <dgm:prSet presAssocID="{A704A395-43E2-4938-8E3C-060FC7C35796}" presName="parentText" presStyleLbl="node1" presStyleIdx="1" presStyleCnt="4">
        <dgm:presLayoutVars>
          <dgm:chMax val="0"/>
          <dgm:bulletEnabled val="1"/>
        </dgm:presLayoutVars>
      </dgm:prSet>
      <dgm:spPr/>
    </dgm:pt>
    <dgm:pt modelId="{B80D2C79-2932-48DF-95F1-4FB89F03A822}" type="pres">
      <dgm:prSet presAssocID="{B5D58944-44DA-43EA-B869-CB3C7C4581A4}" presName="spacer" presStyleCnt="0"/>
      <dgm:spPr/>
    </dgm:pt>
    <dgm:pt modelId="{1604F86B-D65C-44BB-81C1-72F891E0AAB7}" type="pres">
      <dgm:prSet presAssocID="{E48826F9-6959-40EA-9038-1100D0DE2552}" presName="parentText" presStyleLbl="node1" presStyleIdx="2" presStyleCnt="4">
        <dgm:presLayoutVars>
          <dgm:chMax val="0"/>
          <dgm:bulletEnabled val="1"/>
        </dgm:presLayoutVars>
      </dgm:prSet>
      <dgm:spPr/>
    </dgm:pt>
    <dgm:pt modelId="{79BFDF74-3577-47FD-9279-C7BD8F966EAA}" type="pres">
      <dgm:prSet presAssocID="{955C2417-7347-40FC-905B-6818FA0E4190}" presName="spacer" presStyleCnt="0"/>
      <dgm:spPr/>
    </dgm:pt>
    <dgm:pt modelId="{839F83D2-8966-4523-8EB1-242771B6B08D}" type="pres">
      <dgm:prSet presAssocID="{40D7C29E-1BE7-4717-948D-55E500BDCE07}" presName="parentText" presStyleLbl="node1" presStyleIdx="3" presStyleCnt="4">
        <dgm:presLayoutVars>
          <dgm:chMax val="0"/>
          <dgm:bulletEnabled val="1"/>
        </dgm:presLayoutVars>
      </dgm:prSet>
      <dgm:spPr/>
    </dgm:pt>
  </dgm:ptLst>
  <dgm:cxnLst>
    <dgm:cxn modelId="{24A49107-CF3C-4D7F-B14F-BE46E81613B9}" type="presOf" srcId="{40D7C29E-1BE7-4717-948D-55E500BDCE07}" destId="{839F83D2-8966-4523-8EB1-242771B6B08D}" srcOrd="0" destOrd="0" presId="urn:microsoft.com/office/officeart/2005/8/layout/vList2"/>
    <dgm:cxn modelId="{13FA9F21-732F-4292-A2A0-1EE9E61FEAE9}" srcId="{D85A36B9-D7F7-4BF4-97DF-05AFD1895BEF}" destId="{DC71EC4C-BA08-4AA2-B871-B066F92BD252}" srcOrd="0" destOrd="0" parTransId="{27CC2B72-1E17-41D5-8714-3195CC0EAF95}" sibTransId="{16260369-66F1-4DBB-B164-577D621804C9}"/>
    <dgm:cxn modelId="{F9FEF33A-6D0C-4C4B-932A-D1E812CD1896}" type="presOf" srcId="{D85A36B9-D7F7-4BF4-97DF-05AFD1895BEF}" destId="{D2A21692-B3C5-4CEF-B44C-52C4A3FDF0D3}" srcOrd="0" destOrd="0" presId="urn:microsoft.com/office/officeart/2005/8/layout/vList2"/>
    <dgm:cxn modelId="{93073D47-5CC0-4780-B56E-086493EBA5F6}" srcId="{D85A36B9-D7F7-4BF4-97DF-05AFD1895BEF}" destId="{40D7C29E-1BE7-4717-948D-55E500BDCE07}" srcOrd="3" destOrd="0" parTransId="{2D43F4BD-D2E8-4C09-853C-4F523D14280D}" sibTransId="{8E4F5160-DA4E-4AA9-8E6A-E9150D356047}"/>
    <dgm:cxn modelId="{B1F6434A-B6AC-413A-9F1A-08C9D22FA3B8}" srcId="{D85A36B9-D7F7-4BF4-97DF-05AFD1895BEF}" destId="{A704A395-43E2-4938-8E3C-060FC7C35796}" srcOrd="1" destOrd="0" parTransId="{453C80AD-CDC0-4C79-81A2-AEF10760BF61}" sibTransId="{B5D58944-44DA-43EA-B869-CB3C7C4581A4}"/>
    <dgm:cxn modelId="{BFEFF792-6CCE-444C-ADC3-145B7E0D5DED}" type="presOf" srcId="{DC71EC4C-BA08-4AA2-B871-B066F92BD252}" destId="{F75AF241-815D-47E3-AAF3-12D56F27340D}" srcOrd="0" destOrd="0" presId="urn:microsoft.com/office/officeart/2005/8/layout/vList2"/>
    <dgm:cxn modelId="{E561E8A4-5B0D-4F17-BAE1-764B33B02C02}" type="presOf" srcId="{E48826F9-6959-40EA-9038-1100D0DE2552}" destId="{1604F86B-D65C-44BB-81C1-72F891E0AAB7}" srcOrd="0" destOrd="0" presId="urn:microsoft.com/office/officeart/2005/8/layout/vList2"/>
    <dgm:cxn modelId="{F9906ADD-B789-4171-937C-FBFB4FD8D0E4}" type="presOf" srcId="{A704A395-43E2-4938-8E3C-060FC7C35796}" destId="{527B1A72-D143-422B-A493-2688C095455C}" srcOrd="0" destOrd="0" presId="urn:microsoft.com/office/officeart/2005/8/layout/vList2"/>
    <dgm:cxn modelId="{C150EFE8-5E35-49AE-997E-1CCDABD2D3C1}" srcId="{D85A36B9-D7F7-4BF4-97DF-05AFD1895BEF}" destId="{E48826F9-6959-40EA-9038-1100D0DE2552}" srcOrd="2" destOrd="0" parTransId="{37A0417F-CDF0-45CD-986B-BE11267DE058}" sibTransId="{955C2417-7347-40FC-905B-6818FA0E4190}"/>
    <dgm:cxn modelId="{838B0553-E35D-4534-8267-4C771325858C}" type="presParOf" srcId="{D2A21692-B3C5-4CEF-B44C-52C4A3FDF0D3}" destId="{F75AF241-815D-47E3-AAF3-12D56F27340D}" srcOrd="0" destOrd="0" presId="urn:microsoft.com/office/officeart/2005/8/layout/vList2"/>
    <dgm:cxn modelId="{76A846CA-F45C-410F-B698-7D7DB51F8918}" type="presParOf" srcId="{D2A21692-B3C5-4CEF-B44C-52C4A3FDF0D3}" destId="{212272F4-FA48-47E1-A4E7-5C1A8BF6896D}" srcOrd="1" destOrd="0" presId="urn:microsoft.com/office/officeart/2005/8/layout/vList2"/>
    <dgm:cxn modelId="{F205F265-24B7-4264-9016-1FBA78591F41}" type="presParOf" srcId="{D2A21692-B3C5-4CEF-B44C-52C4A3FDF0D3}" destId="{527B1A72-D143-422B-A493-2688C095455C}" srcOrd="2" destOrd="0" presId="urn:microsoft.com/office/officeart/2005/8/layout/vList2"/>
    <dgm:cxn modelId="{D424C1D8-F015-460E-A169-E05007A06DB6}" type="presParOf" srcId="{D2A21692-B3C5-4CEF-B44C-52C4A3FDF0D3}" destId="{B80D2C79-2932-48DF-95F1-4FB89F03A822}" srcOrd="3" destOrd="0" presId="urn:microsoft.com/office/officeart/2005/8/layout/vList2"/>
    <dgm:cxn modelId="{7FBAC288-8F23-4588-BEC0-1319140CC0EA}" type="presParOf" srcId="{D2A21692-B3C5-4CEF-B44C-52C4A3FDF0D3}" destId="{1604F86B-D65C-44BB-81C1-72F891E0AAB7}" srcOrd="4" destOrd="0" presId="urn:microsoft.com/office/officeart/2005/8/layout/vList2"/>
    <dgm:cxn modelId="{E8203E6F-5F4B-4E7E-B568-0D070E40F8D8}" type="presParOf" srcId="{D2A21692-B3C5-4CEF-B44C-52C4A3FDF0D3}" destId="{79BFDF74-3577-47FD-9279-C7BD8F966EAA}" srcOrd="5" destOrd="0" presId="urn:microsoft.com/office/officeart/2005/8/layout/vList2"/>
    <dgm:cxn modelId="{1B8F523B-8436-4673-AB74-A25FDA5EE6BC}" type="presParOf" srcId="{D2A21692-B3C5-4CEF-B44C-52C4A3FDF0D3}" destId="{839F83D2-8966-4523-8EB1-242771B6B08D}"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5DED03E-EB47-422D-B0BA-BD25AA8C2E6B}"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C4E40DA7-7B79-4198-A0C1-5407E5C16FC3}">
      <dgm:prSet/>
      <dgm:spPr>
        <a:solidFill>
          <a:srgbClr val="00B0F0"/>
        </a:solidFill>
      </dgm:spPr>
      <dgm:t>
        <a:bodyPr/>
        <a:lstStyle/>
        <a:p>
          <a:r>
            <a:rPr lang="sr-Latn-RS" dirty="0"/>
            <a:t>Prenos prava svojine na digitalnoj imovini sa dužnika (fiducijanta) na poverioca (fiducijara) u određene svrhe, uz obavezu vraćanja primljene ili ekvivalentne digitalne imovine po ostvarenju ugovorene svrhe</a:t>
          </a:r>
          <a:endParaRPr lang="en-US" dirty="0"/>
        </a:p>
      </dgm:t>
    </dgm:pt>
    <dgm:pt modelId="{CC282EDD-BEAE-40D5-B84C-E96BF504C92F}" type="parTrans" cxnId="{2119AD90-C254-45BE-A19E-7B0A20AFE323}">
      <dgm:prSet/>
      <dgm:spPr/>
      <dgm:t>
        <a:bodyPr/>
        <a:lstStyle/>
        <a:p>
          <a:endParaRPr lang="en-US"/>
        </a:p>
      </dgm:t>
    </dgm:pt>
    <dgm:pt modelId="{9D47BC73-4BE4-4648-AF0B-D95E6AD84775}" type="sibTrans" cxnId="{2119AD90-C254-45BE-A19E-7B0A20AFE323}">
      <dgm:prSet/>
      <dgm:spPr/>
      <dgm:t>
        <a:bodyPr/>
        <a:lstStyle/>
        <a:p>
          <a:endParaRPr lang="en-US"/>
        </a:p>
      </dgm:t>
    </dgm:pt>
    <dgm:pt modelId="{2DA6DE18-7C76-4292-8CE1-A3DE101AEDD9}">
      <dgm:prSet/>
      <dgm:spPr/>
      <dgm:t>
        <a:bodyPr/>
        <a:lstStyle/>
        <a:p>
          <a:r>
            <a:rPr lang="sr-Latn-RS" dirty="0"/>
            <a:t>U stečaju:</a:t>
          </a:r>
          <a:endParaRPr lang="en-US" dirty="0"/>
        </a:p>
      </dgm:t>
    </dgm:pt>
    <dgm:pt modelId="{59969DE3-A677-4A35-8721-152A9E2D6B67}" type="parTrans" cxnId="{88B55C1D-D707-4F31-8F72-D8E4D4AD3AC3}">
      <dgm:prSet/>
      <dgm:spPr/>
      <dgm:t>
        <a:bodyPr/>
        <a:lstStyle/>
        <a:p>
          <a:endParaRPr lang="en-US"/>
        </a:p>
      </dgm:t>
    </dgm:pt>
    <dgm:pt modelId="{134708AA-4E48-4D67-A87F-82A2565E4D3E}" type="sibTrans" cxnId="{88B55C1D-D707-4F31-8F72-D8E4D4AD3AC3}">
      <dgm:prSet/>
      <dgm:spPr/>
      <dgm:t>
        <a:bodyPr/>
        <a:lstStyle/>
        <a:p>
          <a:endParaRPr lang="en-US"/>
        </a:p>
      </dgm:t>
    </dgm:pt>
    <dgm:pt modelId="{5350DB3A-D065-4B3C-B682-366BE77AA1CA}">
      <dgm:prSet/>
      <dgm:spPr/>
      <dgm:t>
        <a:bodyPr/>
        <a:lstStyle/>
        <a:p>
          <a:r>
            <a:rPr lang="sr-Latn-RS"/>
            <a:t>Fiducija u svrhe obezbeđenja potraživanja: fiducijant je razlučni poverilac</a:t>
          </a:r>
          <a:endParaRPr lang="en-US"/>
        </a:p>
      </dgm:t>
    </dgm:pt>
    <dgm:pt modelId="{D1FEBC12-B6BC-418E-9E0E-7127FFDEE8D4}" type="parTrans" cxnId="{0C24593A-829F-419F-B260-6E155D01AC5B}">
      <dgm:prSet/>
      <dgm:spPr/>
      <dgm:t>
        <a:bodyPr/>
        <a:lstStyle/>
        <a:p>
          <a:endParaRPr lang="en-US"/>
        </a:p>
      </dgm:t>
    </dgm:pt>
    <dgm:pt modelId="{6A6C186B-5ACC-483E-82DB-03F8965471EC}" type="sibTrans" cxnId="{0C24593A-829F-419F-B260-6E155D01AC5B}">
      <dgm:prSet/>
      <dgm:spPr/>
      <dgm:t>
        <a:bodyPr/>
        <a:lstStyle/>
        <a:p>
          <a:endParaRPr lang="en-US"/>
        </a:p>
      </dgm:t>
    </dgm:pt>
    <dgm:pt modelId="{074E3AA9-7647-40E1-ACF7-55B72C8ABDEF}">
      <dgm:prSet/>
      <dgm:spPr/>
      <dgm:t>
        <a:bodyPr/>
        <a:lstStyle/>
        <a:p>
          <a:r>
            <a:rPr lang="sr-Latn-RS"/>
            <a:t>Fiducija u druge svrhe: fiducijant je izlučni poverilac</a:t>
          </a:r>
          <a:endParaRPr lang="en-US"/>
        </a:p>
      </dgm:t>
    </dgm:pt>
    <dgm:pt modelId="{6E921511-B6C8-447D-A391-6CF1D37B1620}" type="parTrans" cxnId="{C7224FA6-6CE8-4F58-9DF3-25AB86DE38E0}">
      <dgm:prSet/>
      <dgm:spPr/>
      <dgm:t>
        <a:bodyPr/>
        <a:lstStyle/>
        <a:p>
          <a:endParaRPr lang="en-US"/>
        </a:p>
      </dgm:t>
    </dgm:pt>
    <dgm:pt modelId="{6DC057FA-9405-466A-8C40-049A32228DFF}" type="sibTrans" cxnId="{C7224FA6-6CE8-4F58-9DF3-25AB86DE38E0}">
      <dgm:prSet/>
      <dgm:spPr/>
      <dgm:t>
        <a:bodyPr/>
        <a:lstStyle/>
        <a:p>
          <a:endParaRPr lang="en-US"/>
        </a:p>
      </dgm:t>
    </dgm:pt>
    <dgm:pt modelId="{E4095014-4249-4A85-84C9-FDC816872F56}" type="pres">
      <dgm:prSet presAssocID="{05DED03E-EB47-422D-B0BA-BD25AA8C2E6B}" presName="Name0" presStyleCnt="0">
        <dgm:presLayoutVars>
          <dgm:dir/>
          <dgm:animLvl val="lvl"/>
          <dgm:resizeHandles val="exact"/>
        </dgm:presLayoutVars>
      </dgm:prSet>
      <dgm:spPr/>
    </dgm:pt>
    <dgm:pt modelId="{6F61C312-5949-443B-96E9-43032F3851BB}" type="pres">
      <dgm:prSet presAssocID="{2DA6DE18-7C76-4292-8CE1-A3DE101AEDD9}" presName="boxAndChildren" presStyleCnt="0"/>
      <dgm:spPr/>
    </dgm:pt>
    <dgm:pt modelId="{CA14438A-3E63-466F-B2DB-23BBB398B550}" type="pres">
      <dgm:prSet presAssocID="{2DA6DE18-7C76-4292-8CE1-A3DE101AEDD9}" presName="parentTextBox" presStyleLbl="node1" presStyleIdx="0" presStyleCnt="2"/>
      <dgm:spPr/>
    </dgm:pt>
    <dgm:pt modelId="{FBE17791-F4FE-4186-B57C-23379D0DCA2F}" type="pres">
      <dgm:prSet presAssocID="{2DA6DE18-7C76-4292-8CE1-A3DE101AEDD9}" presName="entireBox" presStyleLbl="node1" presStyleIdx="0" presStyleCnt="2"/>
      <dgm:spPr/>
    </dgm:pt>
    <dgm:pt modelId="{1B4284DC-7420-4E39-B5A6-A0AEB7CFD4A8}" type="pres">
      <dgm:prSet presAssocID="{2DA6DE18-7C76-4292-8CE1-A3DE101AEDD9}" presName="descendantBox" presStyleCnt="0"/>
      <dgm:spPr/>
    </dgm:pt>
    <dgm:pt modelId="{2CB987F4-9470-4CBF-8917-3284B67D2552}" type="pres">
      <dgm:prSet presAssocID="{5350DB3A-D065-4B3C-B682-366BE77AA1CA}" presName="childTextBox" presStyleLbl="fgAccFollowNode1" presStyleIdx="0" presStyleCnt="2">
        <dgm:presLayoutVars>
          <dgm:bulletEnabled val="1"/>
        </dgm:presLayoutVars>
      </dgm:prSet>
      <dgm:spPr/>
    </dgm:pt>
    <dgm:pt modelId="{0F0F7E9F-FF3E-45FF-B6C2-FABB261AA0F5}" type="pres">
      <dgm:prSet presAssocID="{074E3AA9-7647-40E1-ACF7-55B72C8ABDEF}" presName="childTextBox" presStyleLbl="fgAccFollowNode1" presStyleIdx="1" presStyleCnt="2">
        <dgm:presLayoutVars>
          <dgm:bulletEnabled val="1"/>
        </dgm:presLayoutVars>
      </dgm:prSet>
      <dgm:spPr/>
    </dgm:pt>
    <dgm:pt modelId="{4DB68AED-EC45-47BD-A62F-CD34C14FD8CD}" type="pres">
      <dgm:prSet presAssocID="{9D47BC73-4BE4-4648-AF0B-D95E6AD84775}" presName="sp" presStyleCnt="0"/>
      <dgm:spPr/>
    </dgm:pt>
    <dgm:pt modelId="{8F90E08E-0120-4F42-95CB-BC6466CBF16E}" type="pres">
      <dgm:prSet presAssocID="{C4E40DA7-7B79-4198-A0C1-5407E5C16FC3}" presName="arrowAndChildren" presStyleCnt="0"/>
      <dgm:spPr/>
    </dgm:pt>
    <dgm:pt modelId="{50B281C2-19D6-4CD0-A47E-B943808F6CD5}" type="pres">
      <dgm:prSet presAssocID="{C4E40DA7-7B79-4198-A0C1-5407E5C16FC3}" presName="parentTextArrow" presStyleLbl="node1" presStyleIdx="1" presStyleCnt="2"/>
      <dgm:spPr/>
    </dgm:pt>
  </dgm:ptLst>
  <dgm:cxnLst>
    <dgm:cxn modelId="{88B55C1D-D707-4F31-8F72-D8E4D4AD3AC3}" srcId="{05DED03E-EB47-422D-B0BA-BD25AA8C2E6B}" destId="{2DA6DE18-7C76-4292-8CE1-A3DE101AEDD9}" srcOrd="1" destOrd="0" parTransId="{59969DE3-A677-4A35-8721-152A9E2D6B67}" sibTransId="{134708AA-4E48-4D67-A87F-82A2565E4D3E}"/>
    <dgm:cxn modelId="{FC5B5E22-5334-4065-A5B3-CBF60089CDA1}" type="presOf" srcId="{05DED03E-EB47-422D-B0BA-BD25AA8C2E6B}" destId="{E4095014-4249-4A85-84C9-FDC816872F56}" srcOrd="0" destOrd="0" presId="urn:microsoft.com/office/officeart/2005/8/layout/process4"/>
    <dgm:cxn modelId="{3224E82A-CD53-470E-9E50-0A0B54455ED7}" type="presOf" srcId="{2DA6DE18-7C76-4292-8CE1-A3DE101AEDD9}" destId="{CA14438A-3E63-466F-B2DB-23BBB398B550}" srcOrd="0" destOrd="0" presId="urn:microsoft.com/office/officeart/2005/8/layout/process4"/>
    <dgm:cxn modelId="{0C24593A-829F-419F-B260-6E155D01AC5B}" srcId="{2DA6DE18-7C76-4292-8CE1-A3DE101AEDD9}" destId="{5350DB3A-D065-4B3C-B682-366BE77AA1CA}" srcOrd="0" destOrd="0" parTransId="{D1FEBC12-B6BC-418E-9E0E-7127FFDEE8D4}" sibTransId="{6A6C186B-5ACC-483E-82DB-03F8965471EC}"/>
    <dgm:cxn modelId="{04727262-C7CA-4EBB-A5A9-1463926C35EA}" type="presOf" srcId="{2DA6DE18-7C76-4292-8CE1-A3DE101AEDD9}" destId="{FBE17791-F4FE-4186-B57C-23379D0DCA2F}" srcOrd="1" destOrd="0" presId="urn:microsoft.com/office/officeart/2005/8/layout/process4"/>
    <dgm:cxn modelId="{2119AD90-C254-45BE-A19E-7B0A20AFE323}" srcId="{05DED03E-EB47-422D-B0BA-BD25AA8C2E6B}" destId="{C4E40DA7-7B79-4198-A0C1-5407E5C16FC3}" srcOrd="0" destOrd="0" parTransId="{CC282EDD-BEAE-40D5-B84C-E96BF504C92F}" sibTransId="{9D47BC73-4BE4-4648-AF0B-D95E6AD84775}"/>
    <dgm:cxn modelId="{AA4D4B9E-D993-44D6-B232-BA0485429D15}" type="presOf" srcId="{C4E40DA7-7B79-4198-A0C1-5407E5C16FC3}" destId="{50B281C2-19D6-4CD0-A47E-B943808F6CD5}" srcOrd="0" destOrd="0" presId="urn:microsoft.com/office/officeart/2005/8/layout/process4"/>
    <dgm:cxn modelId="{C7224FA6-6CE8-4F58-9DF3-25AB86DE38E0}" srcId="{2DA6DE18-7C76-4292-8CE1-A3DE101AEDD9}" destId="{074E3AA9-7647-40E1-ACF7-55B72C8ABDEF}" srcOrd="1" destOrd="0" parTransId="{6E921511-B6C8-447D-A391-6CF1D37B1620}" sibTransId="{6DC057FA-9405-466A-8C40-049A32228DFF}"/>
    <dgm:cxn modelId="{211437AE-2D38-465C-BEF2-18C8C74BA2A7}" type="presOf" srcId="{074E3AA9-7647-40E1-ACF7-55B72C8ABDEF}" destId="{0F0F7E9F-FF3E-45FF-B6C2-FABB261AA0F5}" srcOrd="0" destOrd="0" presId="urn:microsoft.com/office/officeart/2005/8/layout/process4"/>
    <dgm:cxn modelId="{94AA4BD8-1CD1-45B0-AD92-41E65E10524E}" type="presOf" srcId="{5350DB3A-D065-4B3C-B682-366BE77AA1CA}" destId="{2CB987F4-9470-4CBF-8917-3284B67D2552}" srcOrd="0" destOrd="0" presId="urn:microsoft.com/office/officeart/2005/8/layout/process4"/>
    <dgm:cxn modelId="{7A96D4E2-5A5E-43A0-8613-0B1625EEB057}" type="presParOf" srcId="{E4095014-4249-4A85-84C9-FDC816872F56}" destId="{6F61C312-5949-443B-96E9-43032F3851BB}" srcOrd="0" destOrd="0" presId="urn:microsoft.com/office/officeart/2005/8/layout/process4"/>
    <dgm:cxn modelId="{C72F7CE6-A99B-4FA5-A6B8-22ED10D63D41}" type="presParOf" srcId="{6F61C312-5949-443B-96E9-43032F3851BB}" destId="{CA14438A-3E63-466F-B2DB-23BBB398B550}" srcOrd="0" destOrd="0" presId="urn:microsoft.com/office/officeart/2005/8/layout/process4"/>
    <dgm:cxn modelId="{1381998C-31B1-445F-933A-70654A3B12B2}" type="presParOf" srcId="{6F61C312-5949-443B-96E9-43032F3851BB}" destId="{FBE17791-F4FE-4186-B57C-23379D0DCA2F}" srcOrd="1" destOrd="0" presId="urn:microsoft.com/office/officeart/2005/8/layout/process4"/>
    <dgm:cxn modelId="{E131FADE-BEDB-4A4A-AE54-273A8019E9DE}" type="presParOf" srcId="{6F61C312-5949-443B-96E9-43032F3851BB}" destId="{1B4284DC-7420-4E39-B5A6-A0AEB7CFD4A8}" srcOrd="2" destOrd="0" presId="urn:microsoft.com/office/officeart/2005/8/layout/process4"/>
    <dgm:cxn modelId="{4A73643D-AF66-4DE8-B33C-55987F8EED14}" type="presParOf" srcId="{1B4284DC-7420-4E39-B5A6-A0AEB7CFD4A8}" destId="{2CB987F4-9470-4CBF-8917-3284B67D2552}" srcOrd="0" destOrd="0" presId="urn:microsoft.com/office/officeart/2005/8/layout/process4"/>
    <dgm:cxn modelId="{7AE84932-480F-4C56-989A-0163F8F08D1F}" type="presParOf" srcId="{1B4284DC-7420-4E39-B5A6-A0AEB7CFD4A8}" destId="{0F0F7E9F-FF3E-45FF-B6C2-FABB261AA0F5}" srcOrd="1" destOrd="0" presId="urn:microsoft.com/office/officeart/2005/8/layout/process4"/>
    <dgm:cxn modelId="{CE7D713B-170C-4450-9928-27C071DEA884}" type="presParOf" srcId="{E4095014-4249-4A85-84C9-FDC816872F56}" destId="{4DB68AED-EC45-47BD-A62F-CD34C14FD8CD}" srcOrd="1" destOrd="0" presId="urn:microsoft.com/office/officeart/2005/8/layout/process4"/>
    <dgm:cxn modelId="{729C570F-33AB-41BD-BC7F-8F69A257BFBA}" type="presParOf" srcId="{E4095014-4249-4A85-84C9-FDC816872F56}" destId="{8F90E08E-0120-4F42-95CB-BC6466CBF16E}" srcOrd="2" destOrd="0" presId="urn:microsoft.com/office/officeart/2005/8/layout/process4"/>
    <dgm:cxn modelId="{F49478B1-460A-40DF-B8D0-E0F6C163492E}" type="presParOf" srcId="{8F90E08E-0120-4F42-95CB-BC6466CBF16E}" destId="{50B281C2-19D6-4CD0-A47E-B943808F6CD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0BC40-A092-4E0B-9ED4-0FDE6BE99901}">
      <dsp:nvSpPr>
        <dsp:cNvPr id="0" name=""/>
        <dsp:cNvSpPr/>
      </dsp:nvSpPr>
      <dsp:spPr>
        <a:xfrm>
          <a:off x="4962946" y="1790447"/>
          <a:ext cx="2454299" cy="750621"/>
        </a:xfrm>
        <a:custGeom>
          <a:avLst/>
          <a:gdLst/>
          <a:ahLst/>
          <a:cxnLst/>
          <a:rect l="0" t="0" r="0" b="0"/>
          <a:pathLst>
            <a:path>
              <a:moveTo>
                <a:pt x="0" y="0"/>
              </a:moveTo>
              <a:lnTo>
                <a:pt x="0" y="375310"/>
              </a:lnTo>
              <a:lnTo>
                <a:pt x="2454299" y="375310"/>
              </a:lnTo>
              <a:lnTo>
                <a:pt x="2454299" y="750621"/>
              </a:lnTo>
            </a:path>
          </a:pathLst>
        </a:custGeom>
        <a:noFill/>
        <a:ln w="15875"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71DBA53-6D60-4CFD-9DA1-53AB71ED6712}">
      <dsp:nvSpPr>
        <dsp:cNvPr id="0" name=""/>
        <dsp:cNvSpPr/>
      </dsp:nvSpPr>
      <dsp:spPr>
        <a:xfrm>
          <a:off x="2617594" y="1790447"/>
          <a:ext cx="2345352" cy="750621"/>
        </a:xfrm>
        <a:custGeom>
          <a:avLst/>
          <a:gdLst/>
          <a:ahLst/>
          <a:cxnLst/>
          <a:rect l="0" t="0" r="0" b="0"/>
          <a:pathLst>
            <a:path>
              <a:moveTo>
                <a:pt x="2345352" y="0"/>
              </a:moveTo>
              <a:lnTo>
                <a:pt x="2345352" y="375310"/>
              </a:lnTo>
              <a:lnTo>
                <a:pt x="0" y="375310"/>
              </a:lnTo>
              <a:lnTo>
                <a:pt x="0" y="750621"/>
              </a:lnTo>
            </a:path>
          </a:pathLst>
        </a:custGeom>
        <a:noFill/>
        <a:ln w="15875"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605A961-BBF1-44CD-B1F5-678AF6DDA897}">
      <dsp:nvSpPr>
        <dsp:cNvPr id="0" name=""/>
        <dsp:cNvSpPr/>
      </dsp:nvSpPr>
      <dsp:spPr>
        <a:xfrm>
          <a:off x="2887531" y="3253"/>
          <a:ext cx="4150829" cy="1787193"/>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735" tIns="38735" rIns="38735" bIns="38735" numCol="1" spcCol="1270" anchor="ctr" anchorCtr="0">
          <a:noAutofit/>
        </a:bodyPr>
        <a:lstStyle/>
        <a:p>
          <a:pPr marL="0" lvl="0" indent="0" algn="ctr" defTabSz="2711450">
            <a:lnSpc>
              <a:spcPct val="90000"/>
            </a:lnSpc>
            <a:spcBef>
              <a:spcPct val="0"/>
            </a:spcBef>
            <a:spcAft>
              <a:spcPct val="35000"/>
            </a:spcAft>
            <a:buNone/>
          </a:pPr>
          <a:r>
            <a:rPr lang="sr-Latn-RS" sz="6100" kern="1200" dirty="0"/>
            <a:t>DIGITALNA IMOVINA</a:t>
          </a:r>
          <a:endParaRPr lang="en-US" sz="6100" kern="1200" dirty="0"/>
        </a:p>
      </dsp:txBody>
      <dsp:txXfrm>
        <a:off x="2887531" y="3253"/>
        <a:ext cx="4150829" cy="1787193"/>
      </dsp:txXfrm>
    </dsp:sp>
    <dsp:sp modelId="{79E1F1FE-F5BF-40F7-AF29-520DF54150FA}">
      <dsp:nvSpPr>
        <dsp:cNvPr id="0" name=""/>
        <dsp:cNvSpPr/>
      </dsp:nvSpPr>
      <dsp:spPr>
        <a:xfrm>
          <a:off x="538605" y="2541068"/>
          <a:ext cx="4157978" cy="1787193"/>
        </a:xfrm>
        <a:prstGeom prst="rect">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735" tIns="38735" rIns="38735" bIns="38735" numCol="1" spcCol="1270" anchor="ctr" anchorCtr="0">
          <a:noAutofit/>
        </a:bodyPr>
        <a:lstStyle/>
        <a:p>
          <a:pPr marL="0" lvl="0" indent="0" algn="ctr" defTabSz="2711450">
            <a:lnSpc>
              <a:spcPct val="90000"/>
            </a:lnSpc>
            <a:spcBef>
              <a:spcPct val="0"/>
            </a:spcBef>
            <a:spcAft>
              <a:spcPct val="35000"/>
            </a:spcAft>
            <a:buNone/>
          </a:pPr>
          <a:r>
            <a:rPr lang="sr-Latn-RS" sz="6100" kern="1200" dirty="0"/>
            <a:t>VIRTUELNE VALUTE</a:t>
          </a:r>
          <a:endParaRPr lang="en-US" sz="6100" kern="1200" dirty="0"/>
        </a:p>
      </dsp:txBody>
      <dsp:txXfrm>
        <a:off x="538605" y="2541068"/>
        <a:ext cx="4157978" cy="1787193"/>
      </dsp:txXfrm>
    </dsp:sp>
    <dsp:sp modelId="{E72A6B41-7763-43CD-AB2E-021350218C68}">
      <dsp:nvSpPr>
        <dsp:cNvPr id="0" name=""/>
        <dsp:cNvSpPr/>
      </dsp:nvSpPr>
      <dsp:spPr>
        <a:xfrm>
          <a:off x="5447204" y="2541068"/>
          <a:ext cx="3940083" cy="1787193"/>
        </a:xfrm>
        <a:prstGeom prst="rect">
          <a:avLst/>
        </a:prstGeom>
        <a:solidFill>
          <a:schemeClr val="accent4">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735" tIns="38735" rIns="38735" bIns="38735" numCol="1" spcCol="1270" anchor="ctr" anchorCtr="0">
          <a:noAutofit/>
        </a:bodyPr>
        <a:lstStyle/>
        <a:p>
          <a:pPr marL="0" lvl="0" indent="0" algn="ctr" defTabSz="2711450">
            <a:lnSpc>
              <a:spcPct val="90000"/>
            </a:lnSpc>
            <a:spcBef>
              <a:spcPct val="0"/>
            </a:spcBef>
            <a:spcAft>
              <a:spcPct val="35000"/>
            </a:spcAft>
            <a:buNone/>
          </a:pPr>
          <a:r>
            <a:rPr lang="sr-Latn-RS" sz="6100" kern="1200" dirty="0"/>
            <a:t>DIGITALNI TOKENI</a:t>
          </a:r>
          <a:endParaRPr lang="en-US" sz="6100" kern="1200" dirty="0"/>
        </a:p>
      </dsp:txBody>
      <dsp:txXfrm>
        <a:off x="5447204" y="2541068"/>
        <a:ext cx="3940083" cy="178719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C9D69-B744-1B4B-87AB-986A3B872A0B}">
      <dsp:nvSpPr>
        <dsp:cNvPr id="0" name=""/>
        <dsp:cNvSpPr/>
      </dsp:nvSpPr>
      <dsp:spPr>
        <a:xfrm rot="5400000">
          <a:off x="5790641" y="-2063218"/>
          <a:ext cx="1698041" cy="6249094"/>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28600" lvl="1" indent="-228600" algn="l" defTabSz="889000">
            <a:lnSpc>
              <a:spcPct val="90000"/>
            </a:lnSpc>
            <a:spcBef>
              <a:spcPct val="0"/>
            </a:spcBef>
            <a:spcAft>
              <a:spcPct val="15000"/>
            </a:spcAft>
            <a:buChar char="•"/>
          </a:pPr>
          <a:r>
            <a:rPr lang="sr-Latn-RS" sz="2000" kern="1200" dirty="0"/>
            <a:t>Putem ličnog novčanika </a:t>
          </a:r>
          <a:r>
            <a:rPr lang="sr-Cyrl-RS" sz="2000" kern="1200" dirty="0"/>
            <a:t>(</a:t>
          </a:r>
          <a:r>
            <a:rPr lang="en-US" sz="2000" i="1" kern="1200" dirty="0"/>
            <a:t>non-custodial/self-custody wallet</a:t>
          </a:r>
          <a:r>
            <a:rPr lang="en-US" sz="2000" kern="1200" dirty="0"/>
            <a:t>)</a:t>
          </a:r>
        </a:p>
        <a:p>
          <a:pPr marL="228600" lvl="1" indent="-228600" algn="l" defTabSz="889000">
            <a:lnSpc>
              <a:spcPct val="90000"/>
            </a:lnSpc>
            <a:spcBef>
              <a:spcPct val="0"/>
            </a:spcBef>
            <a:spcAft>
              <a:spcPct val="15000"/>
            </a:spcAft>
            <a:buChar char="•"/>
          </a:pPr>
          <a:r>
            <a:rPr lang="sr-Latn-RS" sz="2000" kern="1200" dirty="0"/>
            <a:t>Imalac DI ima javni i privatni ključ</a:t>
          </a:r>
          <a:endParaRPr lang="en-US" sz="2000" kern="1200" dirty="0"/>
        </a:p>
        <a:p>
          <a:pPr marL="228600" lvl="1" indent="-228600" algn="l" defTabSz="889000">
            <a:lnSpc>
              <a:spcPct val="90000"/>
            </a:lnSpc>
            <a:spcBef>
              <a:spcPct val="0"/>
            </a:spcBef>
            <a:spcAft>
              <a:spcPct val="15000"/>
            </a:spcAft>
            <a:buChar char="•"/>
          </a:pPr>
          <a:r>
            <a:rPr lang="sr-Latn-RS" sz="2000" kern="1200" dirty="0"/>
            <a:t>Paralela sa čuvanjem gotovine u svom novčaniku ili kod kuće</a:t>
          </a:r>
          <a:endParaRPr lang="en-US" sz="2000" kern="1200" dirty="0"/>
        </a:p>
      </dsp:txBody>
      <dsp:txXfrm rot="-5400000">
        <a:off x="3515115" y="295200"/>
        <a:ext cx="6166202" cy="1532257"/>
      </dsp:txXfrm>
    </dsp:sp>
    <dsp:sp modelId="{2CC0CF8C-51DC-CD46-89BE-762DEBB88DB9}">
      <dsp:nvSpPr>
        <dsp:cNvPr id="0" name=""/>
        <dsp:cNvSpPr/>
      </dsp:nvSpPr>
      <dsp:spPr>
        <a:xfrm>
          <a:off x="0" y="53"/>
          <a:ext cx="3515115" cy="212255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sr-Latn-RS" sz="4000" kern="1200" dirty="0"/>
            <a:t>Lično čuvanje</a:t>
          </a:r>
          <a:endParaRPr lang="en-US" sz="4000" kern="1200" dirty="0"/>
        </a:p>
      </dsp:txBody>
      <dsp:txXfrm>
        <a:off x="103614" y="103667"/>
        <a:ext cx="3307887" cy="1915324"/>
      </dsp:txXfrm>
    </dsp:sp>
    <dsp:sp modelId="{82677744-CD0A-EC40-AF7A-7B88978F9B4B}">
      <dsp:nvSpPr>
        <dsp:cNvPr id="0" name=""/>
        <dsp:cNvSpPr/>
      </dsp:nvSpPr>
      <dsp:spPr>
        <a:xfrm rot="5400000">
          <a:off x="5605937" y="165461"/>
          <a:ext cx="2067450" cy="6249094"/>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sr-Latn-RS" sz="1900" kern="1200" dirty="0"/>
            <a:t>Putem depozitnog novčanika </a:t>
          </a:r>
          <a:r>
            <a:rPr lang="sr-Cyrl-RS" sz="1900" kern="1200" dirty="0"/>
            <a:t>(</a:t>
          </a:r>
          <a:r>
            <a:rPr lang="sr-Cyrl-RS" sz="1900" i="1" kern="1200" dirty="0"/>
            <a:t>cu</a:t>
          </a:r>
          <a:r>
            <a:rPr lang="en-US" sz="1900" i="1" kern="1200" dirty="0" err="1"/>
            <a:t>stodial</a:t>
          </a:r>
          <a:r>
            <a:rPr lang="en-US" sz="1900" i="1" kern="1200" dirty="0"/>
            <a:t> wallet</a:t>
          </a:r>
          <a:r>
            <a:rPr lang="en-US" sz="1900" kern="1200" dirty="0"/>
            <a:t>)</a:t>
          </a:r>
        </a:p>
        <a:p>
          <a:pPr marL="171450" lvl="1" indent="-171450" algn="l" defTabSz="844550">
            <a:lnSpc>
              <a:spcPct val="90000"/>
            </a:lnSpc>
            <a:spcBef>
              <a:spcPct val="0"/>
            </a:spcBef>
            <a:spcAft>
              <a:spcPct val="15000"/>
            </a:spcAft>
            <a:buChar char="•"/>
          </a:pPr>
          <a:r>
            <a:rPr lang="sr-Latn-RS" sz="1900" kern="1200" dirty="0"/>
            <a:t>Treće lice pruža uslugu čuvanja (i administriranja) za račun imaoca DI</a:t>
          </a:r>
          <a:endParaRPr lang="en-US" sz="1900" kern="1200" dirty="0"/>
        </a:p>
        <a:p>
          <a:pPr marL="171450" lvl="1" indent="-171450" algn="l" defTabSz="844550">
            <a:lnSpc>
              <a:spcPct val="90000"/>
            </a:lnSpc>
            <a:spcBef>
              <a:spcPct val="0"/>
            </a:spcBef>
            <a:spcAft>
              <a:spcPct val="15000"/>
            </a:spcAft>
            <a:buChar char="•"/>
          </a:pPr>
          <a:r>
            <a:rPr lang="sr-Latn-RS" sz="1900" kern="1200" dirty="0"/>
            <a:t>Kod trećeg lica se nalaze i privatni i javni ključ</a:t>
          </a:r>
          <a:endParaRPr lang="en-US" sz="1900" kern="1200" dirty="0"/>
        </a:p>
        <a:p>
          <a:pPr marL="171450" lvl="1" indent="-171450" algn="l" defTabSz="844550">
            <a:lnSpc>
              <a:spcPct val="90000"/>
            </a:lnSpc>
            <a:spcBef>
              <a:spcPct val="0"/>
            </a:spcBef>
            <a:spcAft>
              <a:spcPct val="15000"/>
            </a:spcAft>
            <a:buChar char="•"/>
          </a:pPr>
          <a:r>
            <a:rPr lang="sr-Latn-RS" sz="1900" kern="1200" dirty="0"/>
            <a:t>Paralela sa čuvanjem novca na tekućem računu kod banke</a:t>
          </a:r>
          <a:endParaRPr lang="en-US" sz="1900" kern="1200" dirty="0"/>
        </a:p>
      </dsp:txBody>
      <dsp:txXfrm rot="-5400000">
        <a:off x="3515116" y="2357208"/>
        <a:ext cx="6148169" cy="1865600"/>
      </dsp:txXfrm>
    </dsp:sp>
    <dsp:sp modelId="{0392C805-C99A-774F-84F1-CC5F9228AE79}">
      <dsp:nvSpPr>
        <dsp:cNvPr id="0" name=""/>
        <dsp:cNvSpPr/>
      </dsp:nvSpPr>
      <dsp:spPr>
        <a:xfrm>
          <a:off x="0" y="2228732"/>
          <a:ext cx="3515115" cy="212255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sr-Latn-RS" sz="4000" kern="1200" dirty="0"/>
            <a:t>Deponovanje trećem licu</a:t>
          </a:r>
          <a:endParaRPr lang="en-US" sz="4000" kern="1200" dirty="0"/>
        </a:p>
      </dsp:txBody>
      <dsp:txXfrm>
        <a:off x="103614" y="2332346"/>
        <a:ext cx="3307887" cy="19153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9C879-D003-4D3B-A258-0F34263E3176}">
      <dsp:nvSpPr>
        <dsp:cNvPr id="0" name=""/>
        <dsp:cNvSpPr/>
      </dsp:nvSpPr>
      <dsp:spPr>
        <a:xfrm>
          <a:off x="0" y="443813"/>
          <a:ext cx="5260680" cy="1105650"/>
        </a:xfrm>
        <a:prstGeom prst="rect">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8287" tIns="541528" rIns="408287" bIns="184912" numCol="1" spcCol="1270" anchor="t" anchorCtr="0">
          <a:noAutofit/>
        </a:bodyPr>
        <a:lstStyle/>
        <a:p>
          <a:pPr marL="228600" lvl="1" indent="-228600" algn="l" defTabSz="1155700">
            <a:lnSpc>
              <a:spcPct val="90000"/>
            </a:lnSpc>
            <a:spcBef>
              <a:spcPct val="0"/>
            </a:spcBef>
            <a:spcAft>
              <a:spcPct val="15000"/>
            </a:spcAft>
            <a:buChar char="•"/>
          </a:pPr>
          <a:r>
            <a:rPr lang="sr-Latn-RS" sz="2600" kern="1200" dirty="0"/>
            <a:t>Neposredna kontrola nad DI</a:t>
          </a:r>
          <a:endParaRPr lang="en-US" sz="2600" kern="1200" dirty="0"/>
        </a:p>
      </dsp:txBody>
      <dsp:txXfrm>
        <a:off x="0" y="443813"/>
        <a:ext cx="5260680" cy="1105650"/>
      </dsp:txXfrm>
    </dsp:sp>
    <dsp:sp modelId="{24A619FA-54B0-4674-8DEC-DFB327997982}">
      <dsp:nvSpPr>
        <dsp:cNvPr id="0" name=""/>
        <dsp:cNvSpPr/>
      </dsp:nvSpPr>
      <dsp:spPr>
        <a:xfrm>
          <a:off x="263034" y="60053"/>
          <a:ext cx="3682476" cy="76752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189" tIns="0" rIns="139189" bIns="0" numCol="1" spcCol="1270" anchor="ctr" anchorCtr="0">
          <a:noAutofit/>
        </a:bodyPr>
        <a:lstStyle/>
        <a:p>
          <a:pPr marL="0" lvl="0" indent="0" algn="l" defTabSz="1155700">
            <a:lnSpc>
              <a:spcPct val="90000"/>
            </a:lnSpc>
            <a:spcBef>
              <a:spcPct val="0"/>
            </a:spcBef>
            <a:spcAft>
              <a:spcPct val="35000"/>
            </a:spcAft>
            <a:buNone/>
          </a:pPr>
          <a:r>
            <a:rPr lang="sr-Latn-RS" sz="2600" kern="1200" dirty="0"/>
            <a:t>Prednosti</a:t>
          </a:r>
          <a:endParaRPr lang="en-US" sz="2600" kern="1200" dirty="0"/>
        </a:p>
      </dsp:txBody>
      <dsp:txXfrm>
        <a:off x="300501" y="97520"/>
        <a:ext cx="3607542" cy="692586"/>
      </dsp:txXfrm>
    </dsp:sp>
    <dsp:sp modelId="{E29BB9B8-B482-4254-98A6-5EEC207E265D}">
      <dsp:nvSpPr>
        <dsp:cNvPr id="0" name=""/>
        <dsp:cNvSpPr/>
      </dsp:nvSpPr>
      <dsp:spPr>
        <a:xfrm>
          <a:off x="0" y="2073624"/>
          <a:ext cx="5260680" cy="2334150"/>
        </a:xfrm>
        <a:prstGeom prst="rect">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8287" tIns="541528" rIns="408287" bIns="184912" numCol="1" spcCol="1270" anchor="t" anchorCtr="0">
          <a:noAutofit/>
        </a:bodyPr>
        <a:lstStyle/>
        <a:p>
          <a:pPr marL="228600" lvl="1" indent="-228600" algn="l" defTabSz="1155700">
            <a:lnSpc>
              <a:spcPct val="90000"/>
            </a:lnSpc>
            <a:spcBef>
              <a:spcPct val="0"/>
            </a:spcBef>
            <a:spcAft>
              <a:spcPct val="15000"/>
            </a:spcAft>
            <a:buChar char="•"/>
          </a:pPr>
          <a:r>
            <a:rPr lang="sr-Latn-RS" sz="2600" kern="1200" dirty="0"/>
            <a:t>Lična odgovornost za čuvanje</a:t>
          </a:r>
          <a:endParaRPr lang="en-US" sz="2600" kern="1200" dirty="0"/>
        </a:p>
        <a:p>
          <a:pPr marL="228600" lvl="1" indent="-228600" algn="l" defTabSz="1155700">
            <a:lnSpc>
              <a:spcPct val="90000"/>
            </a:lnSpc>
            <a:spcBef>
              <a:spcPct val="0"/>
            </a:spcBef>
            <a:spcAft>
              <a:spcPct val="15000"/>
            </a:spcAft>
            <a:buChar char="•"/>
          </a:pPr>
          <a:r>
            <a:rPr lang="sr-Latn-RS" sz="2600" kern="1200" dirty="0"/>
            <a:t>Rizik nepovratnog gubitka DI</a:t>
          </a:r>
          <a:endParaRPr lang="en-US" sz="2600" kern="1200" dirty="0"/>
        </a:p>
        <a:p>
          <a:pPr marL="228600" lvl="1" indent="-228600" algn="l" defTabSz="1155700">
            <a:lnSpc>
              <a:spcPct val="90000"/>
            </a:lnSpc>
            <a:spcBef>
              <a:spcPct val="0"/>
            </a:spcBef>
            <a:spcAft>
              <a:spcPct val="15000"/>
            </a:spcAft>
            <a:buChar char="•"/>
          </a:pPr>
          <a:r>
            <a:rPr lang="sr-Latn-RS" sz="2600" kern="1200" dirty="0"/>
            <a:t>Nemogućnost brzog trgovanja preko kriptoberzi</a:t>
          </a:r>
          <a:endParaRPr lang="en-US" sz="2600" kern="1200" dirty="0"/>
        </a:p>
      </dsp:txBody>
      <dsp:txXfrm>
        <a:off x="0" y="2073624"/>
        <a:ext cx="5260680" cy="2334150"/>
      </dsp:txXfrm>
    </dsp:sp>
    <dsp:sp modelId="{6159C665-BCD5-4953-89BC-1FC3A108D489}">
      <dsp:nvSpPr>
        <dsp:cNvPr id="0" name=""/>
        <dsp:cNvSpPr/>
      </dsp:nvSpPr>
      <dsp:spPr>
        <a:xfrm>
          <a:off x="263034" y="1689864"/>
          <a:ext cx="3682476" cy="767520"/>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189" tIns="0" rIns="139189" bIns="0" numCol="1" spcCol="1270" anchor="ctr" anchorCtr="0">
          <a:noAutofit/>
        </a:bodyPr>
        <a:lstStyle/>
        <a:p>
          <a:pPr marL="0" lvl="0" indent="0" algn="l" defTabSz="1155700">
            <a:lnSpc>
              <a:spcPct val="90000"/>
            </a:lnSpc>
            <a:spcBef>
              <a:spcPct val="0"/>
            </a:spcBef>
            <a:spcAft>
              <a:spcPct val="35000"/>
            </a:spcAft>
            <a:buNone/>
          </a:pPr>
          <a:r>
            <a:rPr lang="sr-Latn-RS" sz="2600" kern="1200" dirty="0"/>
            <a:t>Nedostaci</a:t>
          </a:r>
          <a:endParaRPr lang="en-US" sz="2600" kern="1200" dirty="0"/>
        </a:p>
      </dsp:txBody>
      <dsp:txXfrm>
        <a:off x="300501" y="1727331"/>
        <a:ext cx="3607542" cy="69258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A7A05-FFE1-4898-BBB8-E6ED038B13B9}">
      <dsp:nvSpPr>
        <dsp:cNvPr id="0" name=""/>
        <dsp:cNvSpPr/>
      </dsp:nvSpPr>
      <dsp:spPr>
        <a:xfrm>
          <a:off x="0" y="330505"/>
          <a:ext cx="7345891" cy="2016000"/>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0123" tIns="416560" rIns="570123" bIns="142240" numCol="1" spcCol="1270" anchor="t" anchorCtr="0">
          <a:noAutofit/>
        </a:bodyPr>
        <a:lstStyle/>
        <a:p>
          <a:pPr marL="228600" lvl="1" indent="-228600" algn="l" defTabSz="889000">
            <a:lnSpc>
              <a:spcPct val="90000"/>
            </a:lnSpc>
            <a:spcBef>
              <a:spcPct val="0"/>
            </a:spcBef>
            <a:spcAft>
              <a:spcPct val="15000"/>
            </a:spcAft>
            <a:buChar char="•"/>
          </a:pPr>
          <a:r>
            <a:rPr lang="sr-Latn-RS" sz="2000" kern="1200" dirty="0"/>
            <a:t>Treće lice snosi odgovornost za čuvanje</a:t>
          </a:r>
          <a:endParaRPr lang="en-RS" sz="2000" kern="1200" dirty="0"/>
        </a:p>
        <a:p>
          <a:pPr marL="228600" lvl="1" indent="-228600" algn="l" defTabSz="889000">
            <a:lnSpc>
              <a:spcPct val="90000"/>
            </a:lnSpc>
            <a:spcBef>
              <a:spcPct val="0"/>
            </a:spcBef>
            <a:spcAft>
              <a:spcPct val="15000"/>
            </a:spcAft>
            <a:buChar char="•"/>
          </a:pPr>
          <a:r>
            <a:rPr lang="sr-Latn-RS" sz="2000" kern="1200" dirty="0"/>
            <a:t>Manji rizik gubitka imovine</a:t>
          </a:r>
          <a:endParaRPr lang="en-RS" sz="2000" kern="1200" dirty="0"/>
        </a:p>
        <a:p>
          <a:pPr marL="228600" lvl="1" indent="-228600" algn="l" defTabSz="889000">
            <a:lnSpc>
              <a:spcPct val="90000"/>
            </a:lnSpc>
            <a:spcBef>
              <a:spcPct val="0"/>
            </a:spcBef>
            <a:spcAft>
              <a:spcPct val="15000"/>
            </a:spcAft>
            <a:buChar char="•"/>
          </a:pPr>
          <a:r>
            <a:rPr lang="sr-Latn-RS" sz="2000" kern="1200" dirty="0"/>
            <a:t>Mogućnost povraćaja imovine ili naknade štete</a:t>
          </a:r>
          <a:endParaRPr lang="en-RS" sz="2000" kern="1200" dirty="0"/>
        </a:p>
        <a:p>
          <a:pPr marL="228600" lvl="1" indent="-228600" algn="l" defTabSz="889000">
            <a:lnSpc>
              <a:spcPct val="90000"/>
            </a:lnSpc>
            <a:spcBef>
              <a:spcPct val="0"/>
            </a:spcBef>
            <a:spcAft>
              <a:spcPct val="15000"/>
            </a:spcAft>
            <a:buChar char="•"/>
          </a:pPr>
          <a:r>
            <a:rPr lang="sr-Latn-RS" sz="2000" kern="1200" dirty="0"/>
            <a:t>Mogućnost trgovanja preko kriptoberze</a:t>
          </a:r>
          <a:endParaRPr lang="en-RS" sz="2000" kern="1200" dirty="0"/>
        </a:p>
      </dsp:txBody>
      <dsp:txXfrm>
        <a:off x="98413" y="428918"/>
        <a:ext cx="7149065" cy="1819174"/>
      </dsp:txXfrm>
    </dsp:sp>
    <dsp:sp modelId="{1EA85BE0-7B65-4A9C-A240-FD22BE4FD0BF}">
      <dsp:nvSpPr>
        <dsp:cNvPr id="0" name=""/>
        <dsp:cNvSpPr/>
      </dsp:nvSpPr>
      <dsp:spPr>
        <a:xfrm>
          <a:off x="367294" y="35305"/>
          <a:ext cx="5142123" cy="5904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60" tIns="0" rIns="194360" bIns="0" numCol="1" spcCol="1270" anchor="ctr" anchorCtr="0">
          <a:noAutofit/>
        </a:bodyPr>
        <a:lstStyle/>
        <a:p>
          <a:pPr marL="0" lvl="0" indent="0" algn="l" defTabSz="889000">
            <a:lnSpc>
              <a:spcPct val="90000"/>
            </a:lnSpc>
            <a:spcBef>
              <a:spcPct val="0"/>
            </a:spcBef>
            <a:spcAft>
              <a:spcPct val="35000"/>
            </a:spcAft>
            <a:buNone/>
          </a:pPr>
          <a:r>
            <a:rPr lang="sr-Latn-RS" sz="2000" kern="1200" dirty="0"/>
            <a:t>Prednosti</a:t>
          </a:r>
          <a:endParaRPr lang="en-RS" sz="2000" kern="1200" dirty="0"/>
        </a:p>
      </dsp:txBody>
      <dsp:txXfrm>
        <a:off x="396115" y="64126"/>
        <a:ext cx="5084481" cy="532758"/>
      </dsp:txXfrm>
    </dsp:sp>
    <dsp:sp modelId="{157FA18D-E285-42E0-A9AF-47C7D73CA61A}">
      <dsp:nvSpPr>
        <dsp:cNvPr id="0" name=""/>
        <dsp:cNvSpPr/>
      </dsp:nvSpPr>
      <dsp:spPr>
        <a:xfrm>
          <a:off x="0" y="2749705"/>
          <a:ext cx="7345891" cy="2331000"/>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0123" tIns="416560" rIns="570123" bIns="142240" numCol="1" spcCol="1270" anchor="t" anchorCtr="0">
          <a:noAutofit/>
        </a:bodyPr>
        <a:lstStyle/>
        <a:p>
          <a:pPr marL="228600" lvl="1" indent="-228600" algn="l" defTabSz="889000">
            <a:lnSpc>
              <a:spcPct val="90000"/>
            </a:lnSpc>
            <a:spcBef>
              <a:spcPct val="0"/>
            </a:spcBef>
            <a:spcAft>
              <a:spcPct val="15000"/>
            </a:spcAft>
            <a:buChar char="•"/>
          </a:pPr>
          <a:r>
            <a:rPr lang="sr-Latn-RS" sz="2000" kern="1200" dirty="0"/>
            <a:t>Obavezna identifikacija klijenta</a:t>
          </a:r>
          <a:endParaRPr lang="en-RS" sz="2000" kern="1200" dirty="0"/>
        </a:p>
        <a:p>
          <a:pPr marL="228600" lvl="1" indent="-228600" algn="l" defTabSz="889000">
            <a:lnSpc>
              <a:spcPct val="90000"/>
            </a:lnSpc>
            <a:spcBef>
              <a:spcPct val="0"/>
            </a:spcBef>
            <a:spcAft>
              <a:spcPct val="15000"/>
            </a:spcAft>
            <a:buChar char="•"/>
          </a:pPr>
          <a:r>
            <a:rPr lang="sr-Latn-RS" sz="2000" kern="1200" dirty="0"/>
            <a:t>Rizik da će treće lice zloupotrebiti neposrednu kontrolu nad DI</a:t>
          </a:r>
          <a:endParaRPr lang="en-RS" sz="2000" kern="1200" dirty="0"/>
        </a:p>
        <a:p>
          <a:pPr marL="228600" lvl="1" indent="-228600" algn="l" defTabSz="889000">
            <a:lnSpc>
              <a:spcPct val="90000"/>
            </a:lnSpc>
            <a:spcBef>
              <a:spcPct val="0"/>
            </a:spcBef>
            <a:spcAft>
              <a:spcPct val="15000"/>
            </a:spcAft>
            <a:buChar char="•"/>
          </a:pPr>
          <a:r>
            <a:rPr lang="sr-Latn-RS" sz="2000" kern="1200" dirty="0"/>
            <a:t>Rizik insolventnosti trećeg lica</a:t>
          </a:r>
          <a:endParaRPr lang="en-RS" sz="2000" kern="1200" dirty="0"/>
        </a:p>
        <a:p>
          <a:pPr marL="228600" lvl="1" indent="-228600" algn="l" defTabSz="889000">
            <a:lnSpc>
              <a:spcPct val="90000"/>
            </a:lnSpc>
            <a:spcBef>
              <a:spcPct val="0"/>
            </a:spcBef>
            <a:spcAft>
              <a:spcPct val="15000"/>
            </a:spcAft>
            <a:buChar char="•"/>
          </a:pPr>
          <a:r>
            <a:rPr lang="sr-Latn-RS" sz="2000" kern="1200" dirty="0"/>
            <a:t>Sredstva mogu da budu zaplenjena ili blokirana</a:t>
          </a:r>
          <a:endParaRPr lang="en-RS" sz="2000" kern="1200" dirty="0"/>
        </a:p>
      </dsp:txBody>
      <dsp:txXfrm>
        <a:off x="113790" y="2863495"/>
        <a:ext cx="7118311" cy="2103420"/>
      </dsp:txXfrm>
    </dsp:sp>
    <dsp:sp modelId="{39427834-E766-4990-9BDD-6BDB71ED71CC}">
      <dsp:nvSpPr>
        <dsp:cNvPr id="0" name=""/>
        <dsp:cNvSpPr/>
      </dsp:nvSpPr>
      <dsp:spPr>
        <a:xfrm>
          <a:off x="367294" y="2454505"/>
          <a:ext cx="5142123" cy="590400"/>
        </a:xfrm>
        <a:prstGeom prst="roundRect">
          <a:avLst/>
        </a:prstGeom>
        <a:solidFill>
          <a:schemeClr val="accent3"/>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60" tIns="0" rIns="194360" bIns="0" numCol="1" spcCol="1270" anchor="ctr" anchorCtr="0">
          <a:noAutofit/>
        </a:bodyPr>
        <a:lstStyle/>
        <a:p>
          <a:pPr marL="0" lvl="0" indent="0" algn="l" defTabSz="889000">
            <a:lnSpc>
              <a:spcPct val="90000"/>
            </a:lnSpc>
            <a:spcBef>
              <a:spcPct val="0"/>
            </a:spcBef>
            <a:spcAft>
              <a:spcPct val="35000"/>
            </a:spcAft>
            <a:buNone/>
          </a:pPr>
          <a:r>
            <a:rPr lang="sr-Latn-RS" sz="2000" kern="1200" dirty="0"/>
            <a:t>Nedostaci</a:t>
          </a:r>
          <a:endParaRPr lang="en-RS" sz="2000" kern="1200" dirty="0"/>
        </a:p>
      </dsp:txBody>
      <dsp:txXfrm>
        <a:off x="396115" y="2483326"/>
        <a:ext cx="5084481" cy="53275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797EB-E9DE-4A05-9631-8F9E80333506}">
      <dsp:nvSpPr>
        <dsp:cNvPr id="0" name=""/>
        <dsp:cNvSpPr/>
      </dsp:nvSpPr>
      <dsp:spPr>
        <a:xfrm>
          <a:off x="0" y="20762"/>
          <a:ext cx="6492875" cy="719549"/>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sr-Latn-RS" sz="3000" kern="1200"/>
            <a:t>Prenos sa ličnog novčanika </a:t>
          </a:r>
          <a:endParaRPr lang="en-US" sz="3000" kern="1200"/>
        </a:p>
      </dsp:txBody>
      <dsp:txXfrm>
        <a:off x="35125" y="55887"/>
        <a:ext cx="6422625" cy="649299"/>
      </dsp:txXfrm>
    </dsp:sp>
    <dsp:sp modelId="{48D0161C-E32F-4A79-BD7D-F89BB0EC8D46}">
      <dsp:nvSpPr>
        <dsp:cNvPr id="0" name=""/>
        <dsp:cNvSpPr/>
      </dsp:nvSpPr>
      <dsp:spPr>
        <a:xfrm>
          <a:off x="0" y="740312"/>
          <a:ext cx="6492875" cy="1055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49"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sr-Latn-RS" sz="2300" kern="1200"/>
            <a:t>samo onaj ko poznaje javni i privatni ključ svog novčanika i javni ključ novčanika na koji želi da prense DI</a:t>
          </a:r>
          <a:endParaRPr lang="en-US" sz="2300" kern="1200"/>
        </a:p>
      </dsp:txBody>
      <dsp:txXfrm>
        <a:off x="0" y="740312"/>
        <a:ext cx="6492875" cy="1055700"/>
      </dsp:txXfrm>
    </dsp:sp>
    <dsp:sp modelId="{58ECD49C-DC51-410B-9348-01522379EC16}">
      <dsp:nvSpPr>
        <dsp:cNvPr id="0" name=""/>
        <dsp:cNvSpPr/>
      </dsp:nvSpPr>
      <dsp:spPr>
        <a:xfrm>
          <a:off x="0" y="1796012"/>
          <a:ext cx="6492875" cy="719549"/>
        </a:xfrm>
        <a:prstGeom prst="roundRect">
          <a:avLst/>
        </a:prstGeom>
        <a:solidFill>
          <a:schemeClr val="accent2">
            <a:hueOff val="-1323373"/>
            <a:satOff val="1492"/>
            <a:lumOff val="353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sr-Latn-RS" sz="3000" kern="1200" dirty="0"/>
            <a:t>Prenos sa depozitnog novčanika </a:t>
          </a:r>
          <a:endParaRPr lang="en-US" sz="3000" kern="1200" dirty="0"/>
        </a:p>
      </dsp:txBody>
      <dsp:txXfrm>
        <a:off x="35125" y="1831137"/>
        <a:ext cx="6422625" cy="649299"/>
      </dsp:txXfrm>
    </dsp:sp>
    <dsp:sp modelId="{72371540-30D6-45E1-8526-EFDAB9C1A017}">
      <dsp:nvSpPr>
        <dsp:cNvPr id="0" name=""/>
        <dsp:cNvSpPr/>
      </dsp:nvSpPr>
      <dsp:spPr>
        <a:xfrm>
          <a:off x="0" y="2515562"/>
          <a:ext cx="6492875" cy="3167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49"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sr-Latn-RS" sz="2300" kern="1200"/>
            <a:t>daje se nalog depozitaru da prenese DI na određenu adresu</a:t>
          </a:r>
          <a:endParaRPr lang="en-US" sz="2300" kern="1200"/>
        </a:p>
        <a:p>
          <a:pPr marL="228600" lvl="1" indent="-228600" algn="l" defTabSz="1022350">
            <a:lnSpc>
              <a:spcPct val="90000"/>
            </a:lnSpc>
            <a:spcBef>
              <a:spcPct val="0"/>
            </a:spcBef>
            <a:spcAft>
              <a:spcPct val="20000"/>
            </a:spcAft>
            <a:buChar char="•"/>
          </a:pPr>
          <a:r>
            <a:rPr lang="sr-Latn-RS" sz="2300" kern="1200" dirty="0"/>
            <a:t>Slično kao prenos dematerijalizovanih HOV koje se nalaze na kastodi računu kod CRHOV</a:t>
          </a:r>
          <a:endParaRPr lang="en-US" sz="2300" kern="1200" dirty="0"/>
        </a:p>
        <a:p>
          <a:pPr marL="228600" lvl="1" indent="-228600" algn="l" defTabSz="1022350">
            <a:lnSpc>
              <a:spcPct val="90000"/>
            </a:lnSpc>
            <a:spcBef>
              <a:spcPct val="0"/>
            </a:spcBef>
            <a:spcAft>
              <a:spcPct val="20000"/>
            </a:spcAft>
            <a:buChar char="•"/>
          </a:pPr>
          <a:r>
            <a:rPr lang="sr-Latn-RS" sz="2300" kern="1200" dirty="0"/>
            <a:t>Ako se DI prenosi klijentu koji kod istog depozitara ima depozitni račun, a DI se čuva na zbirnom depozitnom novčaniku, neće doći do prenosa same DI, nego samo do preknjižavanja u okviru depozitnih računa prenosioca i sticaoca</a:t>
          </a:r>
          <a:endParaRPr lang="en-US" sz="2300" kern="1200" dirty="0"/>
        </a:p>
      </dsp:txBody>
      <dsp:txXfrm>
        <a:off x="0" y="2515562"/>
        <a:ext cx="6492875" cy="316709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82E81-7E29-4881-981B-71B284613FDB}">
      <dsp:nvSpPr>
        <dsp:cNvPr id="0" name=""/>
        <dsp:cNvSpPr/>
      </dsp:nvSpPr>
      <dsp:spPr>
        <a:xfrm>
          <a:off x="8042" y="254161"/>
          <a:ext cx="5697320" cy="1102961"/>
        </a:xfrm>
        <a:prstGeom prst="chevron">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sr-Latn-RS" sz="1900" kern="1200" dirty="0">
              <a:latin typeface="Corbel (Body)"/>
            </a:rPr>
            <a:t>Korisnik usluge se obavezuje da pružaocu </a:t>
          </a:r>
          <a:r>
            <a:rPr lang="sr-Latn-RS" sz="1900" b="1" kern="1200" dirty="0">
              <a:latin typeface="Corbel (Body)"/>
            </a:rPr>
            <a:t>prenese određeni broj jedinica digitalne imovine </a:t>
          </a:r>
          <a:r>
            <a:rPr lang="sr-Latn-RS" sz="1900" kern="1200" dirty="0">
              <a:latin typeface="Corbel (Body)"/>
            </a:rPr>
            <a:t>na određeni digitalni novčanik</a:t>
          </a:r>
          <a:endParaRPr lang="en-US" sz="1900" kern="1200" dirty="0">
            <a:latin typeface="Corbel (Body)"/>
          </a:endParaRPr>
        </a:p>
      </dsp:txBody>
      <dsp:txXfrm>
        <a:off x="559523" y="254161"/>
        <a:ext cx="4594359" cy="1102961"/>
      </dsp:txXfrm>
    </dsp:sp>
    <dsp:sp modelId="{E051B2E9-B810-4DB1-81F1-166D0E371C2A}">
      <dsp:nvSpPr>
        <dsp:cNvPr id="0" name=""/>
        <dsp:cNvSpPr/>
      </dsp:nvSpPr>
      <dsp:spPr>
        <a:xfrm>
          <a:off x="5346900" y="347912"/>
          <a:ext cx="3607751" cy="915458"/>
        </a:xfrm>
        <a:prstGeom prst="chevron">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Corbel (Body)"/>
            </a:rPr>
            <a:t>Nenov</a:t>
          </a:r>
          <a:r>
            <a:rPr lang="sr-Latn-RS" sz="1600" kern="1200" dirty="0">
              <a:latin typeface="Corbel (Body)"/>
            </a:rPr>
            <a:t>čana obaveza – predmet obaveze je digitalna imovina</a:t>
          </a:r>
          <a:endParaRPr lang="en-US" sz="1600" kern="1200" dirty="0">
            <a:latin typeface="Corbel (Body)"/>
          </a:endParaRPr>
        </a:p>
      </dsp:txBody>
      <dsp:txXfrm>
        <a:off x="5804629" y="347912"/>
        <a:ext cx="2692293" cy="915458"/>
      </dsp:txXfrm>
    </dsp:sp>
    <dsp:sp modelId="{C47E89B7-C626-4F26-9169-C2474626B744}">
      <dsp:nvSpPr>
        <dsp:cNvPr id="0" name=""/>
        <dsp:cNvSpPr/>
      </dsp:nvSpPr>
      <dsp:spPr>
        <a:xfrm>
          <a:off x="8634241" y="347912"/>
          <a:ext cx="2288645" cy="915458"/>
        </a:xfrm>
        <a:prstGeom prst="chevron">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sr-Latn-RS" sz="1600" kern="1200" dirty="0">
              <a:latin typeface="Corbel (Body)"/>
            </a:rPr>
            <a:t>„RAZMENA“</a:t>
          </a:r>
          <a:endParaRPr lang="en-US" sz="1600" kern="1200" dirty="0">
            <a:latin typeface="Corbel (Body)"/>
          </a:endParaRPr>
        </a:p>
      </dsp:txBody>
      <dsp:txXfrm>
        <a:off x="9091970" y="347912"/>
        <a:ext cx="1373187" cy="915458"/>
      </dsp:txXfrm>
    </dsp:sp>
    <dsp:sp modelId="{C4700D5C-2E93-4F31-8A71-E831FFE090B8}">
      <dsp:nvSpPr>
        <dsp:cNvPr id="0" name=""/>
        <dsp:cNvSpPr/>
      </dsp:nvSpPr>
      <dsp:spPr>
        <a:xfrm>
          <a:off x="8042" y="1511537"/>
          <a:ext cx="5686952" cy="1102961"/>
        </a:xfrm>
        <a:prstGeom prst="chevron">
          <a:avLst/>
        </a:prstGeom>
        <a:solidFill>
          <a:srgbClr val="00CC6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sr-Latn-RS" sz="1900" kern="1200" dirty="0">
              <a:latin typeface="Corbel (Body)"/>
            </a:rPr>
            <a:t>Korisnik usluge se obavezuje da pružaocu </a:t>
          </a:r>
          <a:r>
            <a:rPr lang="sr-Latn-RS" sz="1900" b="1" kern="1200" dirty="0">
              <a:latin typeface="Corbel (Body)"/>
            </a:rPr>
            <a:t>prenese određenu digitalnu imovinu u vrednosti određenog iznosa novca,</a:t>
          </a:r>
          <a:r>
            <a:rPr lang="sr-Latn-RS" sz="1900" kern="1200" dirty="0">
              <a:latin typeface="Corbel (Body)"/>
            </a:rPr>
            <a:t> prema definisanom kursu</a:t>
          </a:r>
          <a:endParaRPr lang="en-US" sz="1900" kern="1200" dirty="0">
            <a:latin typeface="Corbel (Body)"/>
          </a:endParaRPr>
        </a:p>
      </dsp:txBody>
      <dsp:txXfrm>
        <a:off x="559523" y="1511537"/>
        <a:ext cx="4583991" cy="1102961"/>
      </dsp:txXfrm>
    </dsp:sp>
    <dsp:sp modelId="{B133FAE8-D0B8-417B-8C1A-3FC00DC5D4F4}">
      <dsp:nvSpPr>
        <dsp:cNvPr id="0" name=""/>
        <dsp:cNvSpPr/>
      </dsp:nvSpPr>
      <dsp:spPr>
        <a:xfrm>
          <a:off x="5336532" y="1605288"/>
          <a:ext cx="3551885" cy="915458"/>
        </a:xfrm>
        <a:prstGeom prst="chevron">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sr-Latn-RS" sz="1600" kern="1200" dirty="0">
              <a:latin typeface="Corbel (Body)"/>
            </a:rPr>
            <a:t>Nenovčana obaveza ili novčana obaveza? </a:t>
          </a:r>
          <a:endParaRPr lang="en-US" sz="1600" kern="1200" dirty="0">
            <a:latin typeface="Corbel (Body)"/>
          </a:endParaRPr>
        </a:p>
      </dsp:txBody>
      <dsp:txXfrm>
        <a:off x="5794261" y="1605288"/>
        <a:ext cx="2636427" cy="915458"/>
      </dsp:txXfrm>
    </dsp:sp>
    <dsp:sp modelId="{6A91EE1B-AD29-4C6C-9FEA-1C4B740499F5}">
      <dsp:nvSpPr>
        <dsp:cNvPr id="0" name=""/>
        <dsp:cNvSpPr/>
      </dsp:nvSpPr>
      <dsp:spPr>
        <a:xfrm>
          <a:off x="8568007" y="1605288"/>
          <a:ext cx="2301232" cy="915458"/>
        </a:xfrm>
        <a:prstGeom prst="chevron">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sr-Latn-RS" sz="1600" kern="1200" dirty="0">
              <a:latin typeface="Corbel (Body)"/>
            </a:rPr>
            <a:t>„RAZMENA“ ILI PLAĆANJE?</a:t>
          </a:r>
          <a:endParaRPr lang="en-US" sz="1600" kern="1200" dirty="0">
            <a:latin typeface="Corbel (Body)"/>
          </a:endParaRPr>
        </a:p>
      </dsp:txBody>
      <dsp:txXfrm>
        <a:off x="9025736" y="1605288"/>
        <a:ext cx="1385774" cy="915458"/>
      </dsp:txXfrm>
    </dsp:sp>
    <dsp:sp modelId="{00D1C86F-592C-4AE3-836E-3FDA8610AC6D}">
      <dsp:nvSpPr>
        <dsp:cNvPr id="0" name=""/>
        <dsp:cNvSpPr/>
      </dsp:nvSpPr>
      <dsp:spPr>
        <a:xfrm>
          <a:off x="8042" y="2768913"/>
          <a:ext cx="5796669" cy="1102961"/>
        </a:xfrm>
        <a:prstGeom prst="chevron">
          <a:avLst/>
        </a:prstGeom>
        <a:solidFill>
          <a:srgbClr val="FF993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sr-Latn-RS" sz="1900" kern="1200" dirty="0">
              <a:latin typeface="Corbel (Body)"/>
            </a:rPr>
            <a:t>Korisnik usluge se obavezuje da pružaocu plati određeni iznos novca, pri čemu </a:t>
          </a:r>
          <a:r>
            <a:rPr lang="sr-Latn-RS" sz="1900" b="1" kern="1200" dirty="0">
              <a:latin typeface="Corbel (Body)"/>
            </a:rPr>
            <a:t>plaćanje može da izvrši prenosom određene digitalne imovine </a:t>
          </a:r>
          <a:r>
            <a:rPr lang="sr-Latn-RS" sz="1900" kern="1200" dirty="0">
              <a:latin typeface="Corbel (Body)"/>
            </a:rPr>
            <a:t>prema definisanom kursu</a:t>
          </a:r>
          <a:endParaRPr lang="en-US" sz="1900" kern="1200" dirty="0">
            <a:latin typeface="Corbel (Body)"/>
          </a:endParaRPr>
        </a:p>
      </dsp:txBody>
      <dsp:txXfrm>
        <a:off x="559523" y="2768913"/>
        <a:ext cx="4693708" cy="1102961"/>
      </dsp:txXfrm>
    </dsp:sp>
    <dsp:sp modelId="{E68F76A9-BB3F-4179-BB0F-5ABCD77D8A84}">
      <dsp:nvSpPr>
        <dsp:cNvPr id="0" name=""/>
        <dsp:cNvSpPr/>
      </dsp:nvSpPr>
      <dsp:spPr>
        <a:xfrm>
          <a:off x="5446249" y="2862665"/>
          <a:ext cx="3607087" cy="915458"/>
        </a:xfrm>
        <a:prstGeom prst="chevron">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sr-Latn-RS" sz="1600" kern="1200" dirty="0">
              <a:latin typeface="Corbel (Body)"/>
            </a:rPr>
            <a:t>Novčana obaveza uz mogućnost oslobođenja prenosom digitalne imovine – fakultativna obligacija</a:t>
          </a:r>
          <a:endParaRPr lang="en-US" sz="1600" kern="1200" dirty="0">
            <a:latin typeface="Corbel (Body)"/>
          </a:endParaRPr>
        </a:p>
      </dsp:txBody>
      <dsp:txXfrm>
        <a:off x="5903978" y="2862665"/>
        <a:ext cx="2691629" cy="915458"/>
      </dsp:txXfrm>
    </dsp:sp>
    <dsp:sp modelId="{0666A41F-60B3-40C5-9EC9-097FD0B25C5C}">
      <dsp:nvSpPr>
        <dsp:cNvPr id="0" name=""/>
        <dsp:cNvSpPr/>
      </dsp:nvSpPr>
      <dsp:spPr>
        <a:xfrm>
          <a:off x="8732927" y="2862665"/>
          <a:ext cx="2288645" cy="915458"/>
        </a:xfrm>
        <a:prstGeom prst="chevron">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sr-Latn-RS" sz="1600" kern="1200" dirty="0">
              <a:latin typeface="Corbel (Body)"/>
            </a:rPr>
            <a:t>PLAĆANJE</a:t>
          </a:r>
          <a:endParaRPr lang="en-US" sz="1600" kern="1200" dirty="0">
            <a:latin typeface="Corbel (Body)"/>
          </a:endParaRPr>
        </a:p>
      </dsp:txBody>
      <dsp:txXfrm>
        <a:off x="9190656" y="2862665"/>
        <a:ext cx="1373187" cy="9154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EF4DC-12F1-4069-AA76-9246368243C6}">
      <dsp:nvSpPr>
        <dsp:cNvPr id="0" name=""/>
        <dsp:cNvSpPr/>
      </dsp:nvSpPr>
      <dsp:spPr>
        <a:xfrm>
          <a:off x="48" y="37835"/>
          <a:ext cx="4681595" cy="777600"/>
        </a:xfrm>
        <a:prstGeom prst="rect">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sr-Latn-RS" sz="2700" kern="1200" dirty="0"/>
            <a:t>TOKENI E-NOVCA</a:t>
          </a:r>
          <a:endParaRPr lang="en-US" sz="2700" kern="1200" dirty="0"/>
        </a:p>
      </dsp:txBody>
      <dsp:txXfrm>
        <a:off x="48" y="37835"/>
        <a:ext cx="4681595" cy="777600"/>
      </dsp:txXfrm>
    </dsp:sp>
    <dsp:sp modelId="{301BC0A7-B04D-4E9A-91BF-FAAFC4A3BD57}">
      <dsp:nvSpPr>
        <dsp:cNvPr id="0" name=""/>
        <dsp:cNvSpPr/>
      </dsp:nvSpPr>
      <dsp:spPr>
        <a:xfrm>
          <a:off x="48" y="815435"/>
          <a:ext cx="4681595" cy="2270929"/>
        </a:xfrm>
        <a:prstGeom prst="rect">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err="1"/>
            <a:t>tokeni</a:t>
          </a:r>
          <a:r>
            <a:rPr lang="en-US" sz="2700" kern="1200" dirty="0"/>
            <a:t> </a:t>
          </a:r>
          <a:r>
            <a:rPr lang="en-US" sz="2700" kern="1200" dirty="0" err="1"/>
            <a:t>elektronskog</a:t>
          </a:r>
          <a:r>
            <a:rPr lang="en-US" sz="2700" kern="1200" dirty="0"/>
            <a:t> </a:t>
          </a:r>
          <a:r>
            <a:rPr lang="en-US" sz="2700" kern="1200" dirty="0" err="1"/>
            <a:t>novca</a:t>
          </a:r>
          <a:endParaRPr lang="en-US" sz="2700" kern="1200" dirty="0"/>
        </a:p>
        <a:p>
          <a:pPr marL="228600" lvl="1" indent="-228600" algn="l" defTabSz="1200150">
            <a:lnSpc>
              <a:spcPct val="90000"/>
            </a:lnSpc>
            <a:spcBef>
              <a:spcPct val="0"/>
            </a:spcBef>
            <a:spcAft>
              <a:spcPct val="15000"/>
            </a:spcAft>
            <a:buChar char="•"/>
          </a:pPr>
          <a:r>
            <a:rPr lang="en-US" sz="2700" kern="1200" dirty="0" err="1"/>
            <a:t>vezani</a:t>
          </a:r>
          <a:r>
            <a:rPr lang="en-US" sz="2700" kern="1200" dirty="0"/>
            <a:t> za </a:t>
          </a:r>
          <a:r>
            <a:rPr lang="en-US" sz="2700" kern="1200" dirty="0" err="1"/>
            <a:t>vrednost</a:t>
          </a:r>
          <a:r>
            <a:rPr lang="en-US" sz="2700" kern="1200" dirty="0"/>
            <a:t> </a:t>
          </a:r>
          <a:r>
            <a:rPr lang="en-US" sz="2700" kern="1200" dirty="0" err="1"/>
            <a:t>jedne</a:t>
          </a:r>
          <a:r>
            <a:rPr lang="en-US" sz="2700" kern="1200" dirty="0"/>
            <a:t> </a:t>
          </a:r>
          <a:r>
            <a:rPr lang="en-US" sz="2700" kern="1200" dirty="0" err="1"/>
            <a:t>određene</a:t>
          </a:r>
          <a:r>
            <a:rPr lang="en-US" sz="2700" kern="1200" dirty="0"/>
            <a:t> </a:t>
          </a:r>
          <a:r>
            <a:rPr lang="en-US" sz="2700" kern="1200" dirty="0" err="1"/>
            <a:t>valute</a:t>
          </a:r>
          <a:r>
            <a:rPr lang="en-US" sz="2700" kern="1200" dirty="0"/>
            <a:t> </a:t>
          </a:r>
          <a:r>
            <a:rPr lang="en-US" sz="2700" kern="1200" dirty="0" err="1"/>
            <a:t>koja</a:t>
          </a:r>
          <a:r>
            <a:rPr lang="en-US" sz="2700" kern="1200" dirty="0"/>
            <a:t> je </a:t>
          </a:r>
          <a:r>
            <a:rPr lang="en-US" sz="2700" kern="1200" dirty="0" err="1"/>
            <a:t>zakonsko</a:t>
          </a:r>
          <a:r>
            <a:rPr lang="en-US" sz="2700" kern="1200" dirty="0"/>
            <a:t> </a:t>
          </a:r>
          <a:r>
            <a:rPr lang="en-US" sz="2700" kern="1200" dirty="0" err="1"/>
            <a:t>sredstvo</a:t>
          </a:r>
          <a:r>
            <a:rPr lang="en-US" sz="2700" kern="1200" dirty="0"/>
            <a:t> </a:t>
          </a:r>
          <a:r>
            <a:rPr lang="en-US" sz="2700" kern="1200" dirty="0" err="1"/>
            <a:t>plaćanja</a:t>
          </a:r>
          <a:r>
            <a:rPr lang="en-US" sz="2700" kern="1200" dirty="0"/>
            <a:t> </a:t>
          </a:r>
        </a:p>
      </dsp:txBody>
      <dsp:txXfrm>
        <a:off x="48" y="815435"/>
        <a:ext cx="4681595" cy="2270929"/>
      </dsp:txXfrm>
    </dsp:sp>
    <dsp:sp modelId="{2E1A217C-D855-4BAA-9D17-F1BD1A1F73E1}">
      <dsp:nvSpPr>
        <dsp:cNvPr id="0" name=""/>
        <dsp:cNvSpPr/>
      </dsp:nvSpPr>
      <dsp:spPr>
        <a:xfrm>
          <a:off x="5337068" y="37835"/>
          <a:ext cx="4681595" cy="777600"/>
        </a:xfrm>
        <a:prstGeom prst="rect">
          <a:avLst/>
        </a:prstGeom>
        <a:solidFill>
          <a:schemeClr val="accent3">
            <a:hueOff val="-1234063"/>
            <a:satOff val="-21671"/>
            <a:lumOff val="-392"/>
            <a:alphaOff val="0"/>
          </a:schemeClr>
        </a:solidFill>
        <a:ln w="15875" cap="rnd" cmpd="sng" algn="ctr">
          <a:solidFill>
            <a:schemeClr val="accent3">
              <a:hueOff val="-1234063"/>
              <a:satOff val="-21671"/>
              <a:lumOff val="-39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sr-Latn-RS" sz="2700" kern="1200" dirty="0"/>
            <a:t>TOKENI VEZANI ZA IMOVINU</a:t>
          </a:r>
          <a:endParaRPr lang="en-US" sz="2700" kern="1200" dirty="0"/>
        </a:p>
      </dsp:txBody>
      <dsp:txXfrm>
        <a:off x="5337068" y="37835"/>
        <a:ext cx="4681595" cy="777600"/>
      </dsp:txXfrm>
    </dsp:sp>
    <dsp:sp modelId="{38A7478F-151D-4E02-95D4-C748C2B61061}">
      <dsp:nvSpPr>
        <dsp:cNvPr id="0" name=""/>
        <dsp:cNvSpPr/>
      </dsp:nvSpPr>
      <dsp:spPr>
        <a:xfrm>
          <a:off x="5337068" y="815435"/>
          <a:ext cx="4681595" cy="2270929"/>
        </a:xfrm>
        <a:prstGeom prst="rect">
          <a:avLst/>
        </a:prstGeom>
        <a:solidFill>
          <a:schemeClr val="accent3">
            <a:tint val="40000"/>
            <a:alpha val="90000"/>
            <a:hueOff val="-1745336"/>
            <a:satOff val="-21231"/>
            <a:lumOff val="-1444"/>
            <a:alphaOff val="0"/>
          </a:schemeClr>
        </a:solidFill>
        <a:ln w="15875" cap="rnd" cmpd="sng" algn="ctr">
          <a:solidFill>
            <a:schemeClr val="accent3">
              <a:tint val="40000"/>
              <a:alpha val="90000"/>
              <a:hueOff val="-1745336"/>
              <a:satOff val="-21231"/>
              <a:lumOff val="-144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err="1"/>
            <a:t>vezani</a:t>
          </a:r>
          <a:r>
            <a:rPr lang="en-US" sz="2700" kern="1200" dirty="0"/>
            <a:t> za </a:t>
          </a:r>
          <a:r>
            <a:rPr lang="en-US" sz="2700" kern="1200" dirty="0" err="1"/>
            <a:t>vrednost</a:t>
          </a:r>
          <a:r>
            <a:rPr lang="en-US" sz="2700" kern="1200" dirty="0"/>
            <a:t> </a:t>
          </a:r>
          <a:r>
            <a:rPr lang="en-US" sz="2700" kern="1200" dirty="0" err="1"/>
            <a:t>određenog</a:t>
          </a:r>
          <a:r>
            <a:rPr lang="en-US" sz="2700" kern="1200" dirty="0"/>
            <a:t> </a:t>
          </a:r>
          <a:r>
            <a:rPr lang="en-US" sz="2700" kern="1200" dirty="0" err="1"/>
            <a:t>imovinskog</a:t>
          </a:r>
          <a:r>
            <a:rPr lang="en-US" sz="2700" kern="1200" dirty="0"/>
            <a:t> </a:t>
          </a:r>
          <a:r>
            <a:rPr lang="en-US" sz="2700" kern="1200" dirty="0" err="1"/>
            <a:t>prava</a:t>
          </a:r>
          <a:r>
            <a:rPr lang="en-US" sz="2700" kern="1200" dirty="0"/>
            <a:t> (</a:t>
          </a:r>
          <a:r>
            <a:rPr lang="en-US" sz="2700" kern="1200" dirty="0" err="1"/>
            <a:t>npr</a:t>
          </a:r>
          <a:r>
            <a:rPr lang="en-US" sz="2700" kern="1200" dirty="0"/>
            <a:t>. </a:t>
          </a:r>
          <a:r>
            <a:rPr lang="en-US" sz="2700" kern="1200" dirty="0" err="1"/>
            <a:t>sirovine</a:t>
          </a:r>
          <a:r>
            <a:rPr lang="en-US" sz="2700" kern="1200" dirty="0"/>
            <a:t> </a:t>
          </a:r>
          <a:r>
            <a:rPr lang="en-US" sz="2700" kern="1200" dirty="0" err="1"/>
            <a:t>ili</a:t>
          </a:r>
          <a:r>
            <a:rPr lang="en-US" sz="2700" kern="1200" dirty="0"/>
            <a:t> </a:t>
          </a:r>
          <a:r>
            <a:rPr lang="en-US" sz="2700" kern="1200" dirty="0" err="1"/>
            <a:t>digitalne</a:t>
          </a:r>
          <a:r>
            <a:rPr lang="en-US" sz="2700" kern="1200" dirty="0"/>
            <a:t> </a:t>
          </a:r>
          <a:r>
            <a:rPr lang="en-US" sz="2700" kern="1200" dirty="0" err="1"/>
            <a:t>imovine</a:t>
          </a:r>
          <a:r>
            <a:rPr lang="en-US" sz="2700" kern="1200" dirty="0"/>
            <a:t>) </a:t>
          </a:r>
          <a:r>
            <a:rPr lang="en-US" sz="2700" kern="1200" dirty="0" err="1"/>
            <a:t>ili</a:t>
          </a:r>
          <a:r>
            <a:rPr lang="en-US" sz="2700" kern="1200" dirty="0"/>
            <a:t> </a:t>
          </a:r>
          <a:r>
            <a:rPr lang="en-US" sz="2700" kern="1200" dirty="0" err="1"/>
            <a:t>skupa</a:t>
          </a:r>
          <a:r>
            <a:rPr lang="en-US" sz="2700" kern="1200" dirty="0"/>
            <a:t> </a:t>
          </a:r>
          <a:r>
            <a:rPr lang="en-US" sz="2700" kern="1200" dirty="0" err="1"/>
            <a:t>imovinskih</a:t>
          </a:r>
          <a:r>
            <a:rPr lang="en-US" sz="2700" kern="1200" dirty="0"/>
            <a:t> </a:t>
          </a:r>
          <a:r>
            <a:rPr lang="en-US" sz="2700" kern="1200" dirty="0" err="1"/>
            <a:t>prava</a:t>
          </a:r>
          <a:r>
            <a:rPr lang="en-US" sz="2700" kern="1200" dirty="0"/>
            <a:t> </a:t>
          </a:r>
          <a:r>
            <a:rPr lang="en-US" sz="2700" kern="1200" dirty="0" err="1"/>
            <a:t>ili</a:t>
          </a:r>
          <a:r>
            <a:rPr lang="en-US" sz="2700" kern="1200" dirty="0"/>
            <a:t> </a:t>
          </a:r>
          <a:r>
            <a:rPr lang="en-US" sz="2700" kern="1200" dirty="0" err="1"/>
            <a:t>skupa</a:t>
          </a:r>
          <a:r>
            <a:rPr lang="en-US" sz="2700" kern="1200" dirty="0"/>
            <a:t> valuta</a:t>
          </a:r>
        </a:p>
      </dsp:txBody>
      <dsp:txXfrm>
        <a:off x="5337068" y="815435"/>
        <a:ext cx="4681595" cy="22709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DFC06-2A63-42B3-AA2A-5881016884BF}">
      <dsp:nvSpPr>
        <dsp:cNvPr id="0" name=""/>
        <dsp:cNvSpPr/>
      </dsp:nvSpPr>
      <dsp:spPr>
        <a:xfrm>
          <a:off x="50" y="87247"/>
          <a:ext cx="4861116" cy="691200"/>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sr-Latn-RS" sz="2400" kern="1200" dirty="0"/>
            <a:t>„POKRIVENI“</a:t>
          </a:r>
          <a:endParaRPr lang="en-US" sz="2400" kern="1200" dirty="0"/>
        </a:p>
      </dsp:txBody>
      <dsp:txXfrm>
        <a:off x="50" y="87247"/>
        <a:ext cx="4861116" cy="691200"/>
      </dsp:txXfrm>
    </dsp:sp>
    <dsp:sp modelId="{3FF5C559-E77B-46D9-9FCA-C5DE1FD9D374}">
      <dsp:nvSpPr>
        <dsp:cNvPr id="0" name=""/>
        <dsp:cNvSpPr/>
      </dsp:nvSpPr>
      <dsp:spPr>
        <a:xfrm>
          <a:off x="50" y="778447"/>
          <a:ext cx="4861116" cy="3891037"/>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sr-Latn-RS" sz="2400" kern="1200" dirty="0"/>
            <a:t>Izdavalac unapred prima pokriće za njihovo izdavanje</a:t>
          </a:r>
          <a:endParaRPr lang="en-US" sz="2400" kern="1200" dirty="0"/>
        </a:p>
        <a:p>
          <a:pPr marL="228600" lvl="1" indent="-228600" algn="l" defTabSz="1066800">
            <a:lnSpc>
              <a:spcPct val="90000"/>
            </a:lnSpc>
            <a:spcBef>
              <a:spcPct val="0"/>
            </a:spcBef>
            <a:spcAft>
              <a:spcPct val="15000"/>
            </a:spcAft>
            <a:buChar char="•"/>
          </a:pPr>
          <a:r>
            <a:rPr lang="sr-Latn-RS" sz="2400" kern="1200" dirty="0"/>
            <a:t>Iznos tog pokrića je jednak vrednosti osnovne imovine ili valute za koju su stabilni novčići vezani</a:t>
          </a:r>
          <a:endParaRPr lang="en-US" sz="2400" kern="1200" dirty="0"/>
        </a:p>
        <a:p>
          <a:pPr marL="228600" lvl="1" indent="-228600" algn="l" defTabSz="1066800">
            <a:lnSpc>
              <a:spcPct val="90000"/>
            </a:lnSpc>
            <a:spcBef>
              <a:spcPct val="0"/>
            </a:spcBef>
            <a:spcAft>
              <a:spcPct val="15000"/>
            </a:spcAft>
            <a:buChar char="•"/>
          </a:pPr>
          <a:r>
            <a:rPr lang="sr-Latn-RS" sz="2400" kern="1200" dirty="0"/>
            <a:t>Problem održavanja pokrića</a:t>
          </a:r>
          <a:endParaRPr lang="en-US" sz="2400" kern="1200" dirty="0"/>
        </a:p>
        <a:p>
          <a:pPr marL="228600" lvl="1" indent="-228600" algn="l" defTabSz="1066800">
            <a:lnSpc>
              <a:spcPct val="90000"/>
            </a:lnSpc>
            <a:spcBef>
              <a:spcPct val="0"/>
            </a:spcBef>
            <a:spcAft>
              <a:spcPct val="15000"/>
            </a:spcAft>
            <a:buChar char="•"/>
          </a:pPr>
          <a:r>
            <a:rPr lang="sr-Latn-RS" sz="2400" kern="1200" dirty="0"/>
            <a:t>Problem prava na povraćaj iznosa pokrića</a:t>
          </a:r>
          <a:endParaRPr lang="en-US" sz="2400" kern="1200" dirty="0"/>
        </a:p>
      </dsp:txBody>
      <dsp:txXfrm>
        <a:off x="50" y="778447"/>
        <a:ext cx="4861116" cy="3891037"/>
      </dsp:txXfrm>
    </dsp:sp>
    <dsp:sp modelId="{D2801767-F0FE-4451-A864-A68783619A36}">
      <dsp:nvSpPr>
        <dsp:cNvPr id="0" name=""/>
        <dsp:cNvSpPr/>
      </dsp:nvSpPr>
      <dsp:spPr>
        <a:xfrm>
          <a:off x="5541723" y="87247"/>
          <a:ext cx="4861116" cy="691200"/>
        </a:xfrm>
        <a:prstGeom prst="rect">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sr-Latn-RS" sz="2400" kern="1200" dirty="0"/>
            <a:t>„NEPOKRIVENI“</a:t>
          </a:r>
          <a:endParaRPr lang="en-US" sz="2400" kern="1200" dirty="0"/>
        </a:p>
      </dsp:txBody>
      <dsp:txXfrm>
        <a:off x="5541723" y="87247"/>
        <a:ext cx="4861116" cy="691200"/>
      </dsp:txXfrm>
    </dsp:sp>
    <dsp:sp modelId="{1B7C01B7-81B0-422C-A1FF-F3BA6BA8CD88}">
      <dsp:nvSpPr>
        <dsp:cNvPr id="0" name=""/>
        <dsp:cNvSpPr/>
      </dsp:nvSpPr>
      <dsp:spPr>
        <a:xfrm>
          <a:off x="5541723" y="778447"/>
          <a:ext cx="4861116" cy="3891037"/>
        </a:xfrm>
        <a:prstGeom prst="rect">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sr-Latn-RS" sz="2400" kern="1200" dirty="0"/>
            <a:t>Vrednost stabilnog novčića se vezuje za osnovno dobro ili valutu na osnovu algoritma, a ne pokrića</a:t>
          </a:r>
          <a:endParaRPr lang="en-US" sz="2400" kern="1200" dirty="0"/>
        </a:p>
        <a:p>
          <a:pPr marL="228600" lvl="1" indent="-228600" algn="l" defTabSz="1066800">
            <a:lnSpc>
              <a:spcPct val="90000"/>
            </a:lnSpc>
            <a:spcBef>
              <a:spcPct val="0"/>
            </a:spcBef>
            <a:spcAft>
              <a:spcPct val="15000"/>
            </a:spcAft>
            <a:buChar char="•"/>
          </a:pPr>
          <a:r>
            <a:rPr lang="sr-Latn-RS" sz="2400" kern="1200" dirty="0"/>
            <a:t>Algoritam povećava ponudu ili potražnju za stabilnim novčićima i tako stabilizuje cenu, usklađujući je sa cenom osnovnog dobra ili valute</a:t>
          </a:r>
          <a:endParaRPr lang="en-US" sz="2400" kern="1200" dirty="0"/>
        </a:p>
        <a:p>
          <a:pPr marL="228600" lvl="1" indent="-228600" algn="l" defTabSz="1066800">
            <a:lnSpc>
              <a:spcPct val="90000"/>
            </a:lnSpc>
            <a:spcBef>
              <a:spcPct val="0"/>
            </a:spcBef>
            <a:spcAft>
              <a:spcPct val="15000"/>
            </a:spcAft>
            <a:buChar char="•"/>
          </a:pPr>
          <a:r>
            <a:rPr lang="sr-Latn-RS" sz="2400" kern="1200" dirty="0"/>
            <a:t>Algoritamski stabilni novčići (</a:t>
          </a:r>
          <a:r>
            <a:rPr lang="sr-Latn-RS" sz="2400" i="1" kern="1200" dirty="0"/>
            <a:t>algorhythmic stablecoins</a:t>
          </a:r>
          <a:r>
            <a:rPr lang="sr-Latn-RS" sz="2400" kern="1200" dirty="0"/>
            <a:t>)</a:t>
          </a:r>
          <a:endParaRPr lang="en-US" sz="2400" kern="1200" dirty="0"/>
        </a:p>
      </dsp:txBody>
      <dsp:txXfrm>
        <a:off x="5541723" y="778447"/>
        <a:ext cx="4861116" cy="38910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0BC40-A092-4E0B-9ED4-0FDE6BE99901}">
      <dsp:nvSpPr>
        <dsp:cNvPr id="0" name=""/>
        <dsp:cNvSpPr/>
      </dsp:nvSpPr>
      <dsp:spPr>
        <a:xfrm>
          <a:off x="4962946" y="1790447"/>
          <a:ext cx="2454299" cy="750621"/>
        </a:xfrm>
        <a:custGeom>
          <a:avLst/>
          <a:gdLst/>
          <a:ahLst/>
          <a:cxnLst/>
          <a:rect l="0" t="0" r="0" b="0"/>
          <a:pathLst>
            <a:path>
              <a:moveTo>
                <a:pt x="0" y="0"/>
              </a:moveTo>
              <a:lnTo>
                <a:pt x="0" y="375310"/>
              </a:lnTo>
              <a:lnTo>
                <a:pt x="2454299" y="375310"/>
              </a:lnTo>
              <a:lnTo>
                <a:pt x="2454299" y="750621"/>
              </a:lnTo>
            </a:path>
          </a:pathLst>
        </a:custGeom>
        <a:noFill/>
        <a:ln w="15875"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71DBA53-6D60-4CFD-9DA1-53AB71ED6712}">
      <dsp:nvSpPr>
        <dsp:cNvPr id="0" name=""/>
        <dsp:cNvSpPr/>
      </dsp:nvSpPr>
      <dsp:spPr>
        <a:xfrm>
          <a:off x="2617594" y="1790447"/>
          <a:ext cx="2345352" cy="750621"/>
        </a:xfrm>
        <a:custGeom>
          <a:avLst/>
          <a:gdLst/>
          <a:ahLst/>
          <a:cxnLst/>
          <a:rect l="0" t="0" r="0" b="0"/>
          <a:pathLst>
            <a:path>
              <a:moveTo>
                <a:pt x="2345352" y="0"/>
              </a:moveTo>
              <a:lnTo>
                <a:pt x="2345352" y="375310"/>
              </a:lnTo>
              <a:lnTo>
                <a:pt x="0" y="375310"/>
              </a:lnTo>
              <a:lnTo>
                <a:pt x="0" y="750621"/>
              </a:lnTo>
            </a:path>
          </a:pathLst>
        </a:custGeom>
        <a:noFill/>
        <a:ln w="15875"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605A961-BBF1-44CD-B1F5-678AF6DDA897}">
      <dsp:nvSpPr>
        <dsp:cNvPr id="0" name=""/>
        <dsp:cNvSpPr/>
      </dsp:nvSpPr>
      <dsp:spPr>
        <a:xfrm>
          <a:off x="2887531" y="3253"/>
          <a:ext cx="4150829" cy="1787193"/>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735" tIns="38735" rIns="38735" bIns="38735" numCol="1" spcCol="1270" anchor="ctr" anchorCtr="0">
          <a:noAutofit/>
        </a:bodyPr>
        <a:lstStyle/>
        <a:p>
          <a:pPr marL="0" lvl="0" indent="0" algn="ctr" defTabSz="2711450">
            <a:lnSpc>
              <a:spcPct val="90000"/>
            </a:lnSpc>
            <a:spcBef>
              <a:spcPct val="0"/>
            </a:spcBef>
            <a:spcAft>
              <a:spcPct val="35000"/>
            </a:spcAft>
            <a:buNone/>
          </a:pPr>
          <a:r>
            <a:rPr lang="sr-Latn-RS" sz="6100" kern="1200" dirty="0"/>
            <a:t>DIGITALNA IMOVINA</a:t>
          </a:r>
          <a:endParaRPr lang="en-US" sz="6100" kern="1200" dirty="0"/>
        </a:p>
      </dsp:txBody>
      <dsp:txXfrm>
        <a:off x="2887531" y="3253"/>
        <a:ext cx="4150829" cy="1787193"/>
      </dsp:txXfrm>
    </dsp:sp>
    <dsp:sp modelId="{79E1F1FE-F5BF-40F7-AF29-520DF54150FA}">
      <dsp:nvSpPr>
        <dsp:cNvPr id="0" name=""/>
        <dsp:cNvSpPr/>
      </dsp:nvSpPr>
      <dsp:spPr>
        <a:xfrm>
          <a:off x="538605" y="2541068"/>
          <a:ext cx="4157978" cy="1787193"/>
        </a:xfrm>
        <a:prstGeom prst="rect">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735" tIns="38735" rIns="38735" bIns="38735" numCol="1" spcCol="1270" anchor="ctr" anchorCtr="0">
          <a:noAutofit/>
        </a:bodyPr>
        <a:lstStyle/>
        <a:p>
          <a:pPr marL="0" lvl="0" indent="0" algn="ctr" defTabSz="2711450">
            <a:lnSpc>
              <a:spcPct val="90000"/>
            </a:lnSpc>
            <a:spcBef>
              <a:spcPct val="0"/>
            </a:spcBef>
            <a:spcAft>
              <a:spcPct val="35000"/>
            </a:spcAft>
            <a:buNone/>
          </a:pPr>
          <a:r>
            <a:rPr lang="sr-Latn-RS" sz="6100" kern="1200" dirty="0"/>
            <a:t>VIRTUELNE VALUTE</a:t>
          </a:r>
          <a:endParaRPr lang="en-US" sz="6100" kern="1200" dirty="0"/>
        </a:p>
      </dsp:txBody>
      <dsp:txXfrm>
        <a:off x="538605" y="2541068"/>
        <a:ext cx="4157978" cy="1787193"/>
      </dsp:txXfrm>
    </dsp:sp>
    <dsp:sp modelId="{E72A6B41-7763-43CD-AB2E-021350218C68}">
      <dsp:nvSpPr>
        <dsp:cNvPr id="0" name=""/>
        <dsp:cNvSpPr/>
      </dsp:nvSpPr>
      <dsp:spPr>
        <a:xfrm>
          <a:off x="5447204" y="2541068"/>
          <a:ext cx="3940083" cy="1787193"/>
        </a:xfrm>
        <a:prstGeom prst="rect">
          <a:avLst/>
        </a:prstGeom>
        <a:solidFill>
          <a:schemeClr val="accent4">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735" tIns="38735" rIns="38735" bIns="38735" numCol="1" spcCol="1270" anchor="ctr" anchorCtr="0">
          <a:noAutofit/>
        </a:bodyPr>
        <a:lstStyle/>
        <a:p>
          <a:pPr marL="0" lvl="0" indent="0" algn="ctr" defTabSz="2711450">
            <a:lnSpc>
              <a:spcPct val="90000"/>
            </a:lnSpc>
            <a:spcBef>
              <a:spcPct val="0"/>
            </a:spcBef>
            <a:spcAft>
              <a:spcPct val="35000"/>
            </a:spcAft>
            <a:buNone/>
          </a:pPr>
          <a:r>
            <a:rPr lang="sr-Latn-RS" sz="6100" kern="1200" dirty="0"/>
            <a:t>DIGITALNI TOKENI</a:t>
          </a:r>
          <a:endParaRPr lang="en-US" sz="6100" kern="1200" dirty="0"/>
        </a:p>
      </dsp:txBody>
      <dsp:txXfrm>
        <a:off x="5447204" y="2541068"/>
        <a:ext cx="3940083" cy="17871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407164-A466-A445-9E25-563472B3803C}">
      <dsp:nvSpPr>
        <dsp:cNvPr id="0" name=""/>
        <dsp:cNvSpPr/>
      </dsp:nvSpPr>
      <dsp:spPr>
        <a:xfrm rot="5400000">
          <a:off x="6003393" y="-2194273"/>
          <a:ext cx="1618662" cy="6411976"/>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RS" sz="2200" i="1" kern="1200" dirty="0"/>
            <a:t>fungible tokens </a:t>
          </a:r>
          <a:r>
            <a:rPr lang="en-RS" sz="2200" kern="1200" dirty="0"/>
            <a:t>(</a:t>
          </a:r>
          <a:r>
            <a:rPr lang="en-RS" sz="2200" i="1" kern="1200" dirty="0"/>
            <a:t>FTs</a:t>
          </a:r>
          <a:r>
            <a:rPr lang="en-RS" sz="2200" kern="1200" dirty="0"/>
            <a:t>)</a:t>
          </a:r>
        </a:p>
        <a:p>
          <a:pPr marL="228600" lvl="1" indent="-228600" algn="l" defTabSz="977900">
            <a:lnSpc>
              <a:spcPct val="90000"/>
            </a:lnSpc>
            <a:spcBef>
              <a:spcPct val="0"/>
            </a:spcBef>
            <a:spcAft>
              <a:spcPct val="15000"/>
            </a:spcAft>
            <a:buChar char="•"/>
          </a:pPr>
          <a:r>
            <a:rPr lang="en-RS" sz="2200" kern="1200" dirty="0"/>
            <a:t>postoji više objektivno zamenljivih primeraka</a:t>
          </a:r>
        </a:p>
        <a:p>
          <a:pPr marL="228600" lvl="1" indent="-228600" algn="l" defTabSz="977900">
            <a:lnSpc>
              <a:spcPct val="90000"/>
            </a:lnSpc>
            <a:spcBef>
              <a:spcPct val="0"/>
            </a:spcBef>
            <a:spcAft>
              <a:spcPct val="15000"/>
            </a:spcAft>
            <a:buChar char="•"/>
          </a:pPr>
          <a:r>
            <a:rPr lang="en-RS" sz="2200" kern="1200" dirty="0"/>
            <a:t>sa istim karakteristikama</a:t>
          </a:r>
        </a:p>
      </dsp:txBody>
      <dsp:txXfrm rot="-5400000">
        <a:off x="3606737" y="281400"/>
        <a:ext cx="6332959" cy="1460628"/>
      </dsp:txXfrm>
    </dsp:sp>
    <dsp:sp modelId="{297D6D35-8332-D946-A3E4-13F1CAD51209}">
      <dsp:nvSpPr>
        <dsp:cNvPr id="0" name=""/>
        <dsp:cNvSpPr/>
      </dsp:nvSpPr>
      <dsp:spPr>
        <a:xfrm>
          <a:off x="0" y="50"/>
          <a:ext cx="3606736" cy="2023328"/>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sr-Latn-RS" sz="3500" kern="1200" dirty="0"/>
            <a:t>ZAMENLJIVI TOKENI</a:t>
          </a:r>
          <a:endParaRPr lang="en-RS" sz="3500" kern="1200" dirty="0"/>
        </a:p>
      </dsp:txBody>
      <dsp:txXfrm>
        <a:off x="98771" y="98821"/>
        <a:ext cx="3409194" cy="1825786"/>
      </dsp:txXfrm>
    </dsp:sp>
    <dsp:sp modelId="{2752B239-6950-CE4D-8116-0A5484258967}">
      <dsp:nvSpPr>
        <dsp:cNvPr id="0" name=""/>
        <dsp:cNvSpPr/>
      </dsp:nvSpPr>
      <dsp:spPr>
        <a:xfrm rot="5400000">
          <a:off x="6003393" y="-69778"/>
          <a:ext cx="1618662" cy="6411976"/>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RS" sz="2200" i="1" kern="1200" dirty="0"/>
            <a:t>non-fungible tokens </a:t>
          </a:r>
          <a:r>
            <a:rPr lang="en-RS" sz="2200" kern="1200" dirty="0"/>
            <a:t>(</a:t>
          </a:r>
          <a:r>
            <a:rPr lang="en-RS" sz="2200" i="1" kern="1200" dirty="0"/>
            <a:t>NFTs</a:t>
          </a:r>
          <a:r>
            <a:rPr lang="en-RS" sz="2200" kern="1200" dirty="0"/>
            <a:t>)</a:t>
          </a:r>
        </a:p>
        <a:p>
          <a:pPr marL="228600" lvl="1" indent="-228600" algn="l" defTabSz="977900">
            <a:lnSpc>
              <a:spcPct val="90000"/>
            </a:lnSpc>
            <a:spcBef>
              <a:spcPct val="0"/>
            </a:spcBef>
            <a:spcAft>
              <a:spcPct val="15000"/>
            </a:spcAft>
            <a:buChar char="•"/>
          </a:pPr>
          <a:r>
            <a:rPr lang="en-RS" sz="2200" kern="1200" dirty="0"/>
            <a:t>postoji samo jedan objektivno nezamenljiv primerak</a:t>
          </a:r>
        </a:p>
        <a:p>
          <a:pPr marL="228600" lvl="1" indent="-228600" algn="l" defTabSz="977900">
            <a:lnSpc>
              <a:spcPct val="90000"/>
            </a:lnSpc>
            <a:spcBef>
              <a:spcPct val="0"/>
            </a:spcBef>
            <a:spcAft>
              <a:spcPct val="15000"/>
            </a:spcAft>
            <a:buChar char="•"/>
          </a:pPr>
          <a:r>
            <a:rPr lang="en-US" sz="2200" kern="1200" dirty="0" err="1"/>
            <a:t>nedeljiv</a:t>
          </a:r>
          <a:r>
            <a:rPr lang="en-US" sz="2200" kern="1200" dirty="0"/>
            <a:t> </a:t>
          </a:r>
          <a:r>
            <a:rPr lang="en-US" sz="2200" kern="1200" dirty="0" err="1"/>
            <a:t>i</a:t>
          </a:r>
          <a:r>
            <a:rPr lang="en-US" sz="2200" kern="1200" dirty="0"/>
            <a:t> </a:t>
          </a:r>
          <a:r>
            <a:rPr lang="en-US" sz="2200" kern="1200" dirty="0" err="1"/>
            <a:t>jedinstven</a:t>
          </a:r>
          <a:r>
            <a:rPr lang="en-RS" sz="2200" kern="1200" dirty="0"/>
            <a:t>, ne može da se umnožava</a:t>
          </a:r>
        </a:p>
      </dsp:txBody>
      <dsp:txXfrm rot="-5400000">
        <a:off x="3606737" y="2405895"/>
        <a:ext cx="6332959" cy="1460628"/>
      </dsp:txXfrm>
    </dsp:sp>
    <dsp:sp modelId="{4E03A098-3B9D-5843-9233-78D269DC35B9}">
      <dsp:nvSpPr>
        <dsp:cNvPr id="0" name=""/>
        <dsp:cNvSpPr/>
      </dsp:nvSpPr>
      <dsp:spPr>
        <a:xfrm>
          <a:off x="0" y="2124545"/>
          <a:ext cx="3606736" cy="2023328"/>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sr-Latn-RS" sz="3500" kern="1200" dirty="0"/>
            <a:t>NEZAMENLJIVI TOKENI</a:t>
          </a:r>
          <a:endParaRPr lang="en-RS" sz="3500" kern="1200" dirty="0"/>
        </a:p>
      </dsp:txBody>
      <dsp:txXfrm>
        <a:off x="98771" y="2223316"/>
        <a:ext cx="3409194" cy="18257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1D106-CCB3-4692-8E26-D365909575EF}">
      <dsp:nvSpPr>
        <dsp:cNvPr id="0" name=""/>
        <dsp:cNvSpPr/>
      </dsp:nvSpPr>
      <dsp:spPr>
        <a:xfrm>
          <a:off x="27751" y="1702"/>
          <a:ext cx="3723126" cy="1374770"/>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US" sz="2900" kern="1200" dirty="0"/>
            <a:t>Prava </a:t>
          </a:r>
          <a:r>
            <a:rPr lang="en-US" sz="2900" kern="1200" dirty="0" err="1"/>
            <a:t>na</a:t>
          </a:r>
          <a:r>
            <a:rPr lang="en-US" sz="2900" kern="1200" dirty="0"/>
            <a:t> </a:t>
          </a:r>
          <a:r>
            <a:rPr lang="en-US" sz="2900" kern="1200" dirty="0" err="1"/>
            <a:t>digitalnoj</a:t>
          </a:r>
          <a:r>
            <a:rPr lang="en-US" sz="2900" kern="1200" dirty="0"/>
            <a:t> </a:t>
          </a:r>
          <a:r>
            <a:rPr lang="en-US" sz="2900" kern="1200" dirty="0" err="1"/>
            <a:t>imovini</a:t>
          </a:r>
          <a:r>
            <a:rPr lang="en-US" sz="2900" kern="1200" dirty="0"/>
            <a:t> – </a:t>
          </a:r>
          <a:r>
            <a:rPr lang="en-US" sz="2900" kern="1200" dirty="0" err="1"/>
            <a:t>na</a:t>
          </a:r>
          <a:r>
            <a:rPr lang="en-US" sz="2900" kern="1200" dirty="0"/>
            <a:t> </a:t>
          </a:r>
          <a:r>
            <a:rPr lang="en-US" sz="2900" kern="1200" dirty="0" err="1"/>
            <a:t>samom</a:t>
          </a:r>
          <a:r>
            <a:rPr lang="en-US" sz="2900" kern="1200" dirty="0"/>
            <a:t> </a:t>
          </a:r>
          <a:r>
            <a:rPr lang="en-US" sz="2900" kern="1200" dirty="0" err="1"/>
            <a:t>tokenu</a:t>
          </a:r>
          <a:endParaRPr lang="en-US" sz="2900" kern="1200" dirty="0"/>
        </a:p>
      </dsp:txBody>
      <dsp:txXfrm>
        <a:off x="68017" y="41968"/>
        <a:ext cx="3642594" cy="1294238"/>
      </dsp:txXfrm>
    </dsp:sp>
    <dsp:sp modelId="{3CA5AA89-43CF-45D5-AC0A-9465B692B202}">
      <dsp:nvSpPr>
        <dsp:cNvPr id="0" name=""/>
        <dsp:cNvSpPr/>
      </dsp:nvSpPr>
      <dsp:spPr>
        <a:xfrm>
          <a:off x="400064" y="1376472"/>
          <a:ext cx="372312" cy="1031077"/>
        </a:xfrm>
        <a:custGeom>
          <a:avLst/>
          <a:gdLst/>
          <a:ahLst/>
          <a:cxnLst/>
          <a:rect l="0" t="0" r="0" b="0"/>
          <a:pathLst>
            <a:path>
              <a:moveTo>
                <a:pt x="0" y="0"/>
              </a:moveTo>
              <a:lnTo>
                <a:pt x="0" y="1031077"/>
              </a:lnTo>
              <a:lnTo>
                <a:pt x="372312" y="1031077"/>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0AEBFE-8E6D-405C-8BEE-98D0EDDE7C29}">
      <dsp:nvSpPr>
        <dsp:cNvPr id="0" name=""/>
        <dsp:cNvSpPr/>
      </dsp:nvSpPr>
      <dsp:spPr>
        <a:xfrm>
          <a:off x="772377" y="1720165"/>
          <a:ext cx="3930546" cy="1374770"/>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sr-Latn-RS" sz="2300" kern="1200" dirty="0"/>
            <a:t>Pravo svojine (susvojine, zajedničke svojine), zaloga, fiducija, državina – kontrola?</a:t>
          </a:r>
          <a:endParaRPr lang="en-US" sz="2300" kern="1200" dirty="0"/>
        </a:p>
      </dsp:txBody>
      <dsp:txXfrm>
        <a:off x="812643" y="1760431"/>
        <a:ext cx="3850014" cy="1294238"/>
      </dsp:txXfrm>
    </dsp:sp>
    <dsp:sp modelId="{688F3B21-6C67-4013-B6DE-58B9F9148305}">
      <dsp:nvSpPr>
        <dsp:cNvPr id="0" name=""/>
        <dsp:cNvSpPr/>
      </dsp:nvSpPr>
      <dsp:spPr>
        <a:xfrm>
          <a:off x="4694674" y="1702"/>
          <a:ext cx="3478169" cy="1374770"/>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US" sz="2900" kern="1200" dirty="0"/>
            <a:t>Prava </a:t>
          </a:r>
          <a:r>
            <a:rPr lang="en-US" sz="2900" kern="1200" dirty="0" err="1"/>
            <a:t>iz</a:t>
          </a:r>
          <a:r>
            <a:rPr lang="en-US" sz="2900" kern="1200" dirty="0"/>
            <a:t> </a:t>
          </a:r>
          <a:r>
            <a:rPr lang="en-US" sz="2900" kern="1200" dirty="0" err="1"/>
            <a:t>digitalne</a:t>
          </a:r>
          <a:r>
            <a:rPr lang="en-US" sz="2900" kern="1200" dirty="0"/>
            <a:t> </a:t>
          </a:r>
          <a:r>
            <a:rPr lang="en-US" sz="2900" kern="1200" dirty="0" err="1"/>
            <a:t>imovine</a:t>
          </a:r>
          <a:r>
            <a:rPr lang="en-US" sz="2900" kern="1200" dirty="0"/>
            <a:t> – </a:t>
          </a:r>
          <a:r>
            <a:rPr lang="en-US" sz="2900" kern="1200" dirty="0" err="1"/>
            <a:t>prema</a:t>
          </a:r>
          <a:r>
            <a:rPr lang="en-US" sz="2900" kern="1200" dirty="0"/>
            <a:t> </a:t>
          </a:r>
          <a:r>
            <a:rPr lang="en-US" sz="2900" kern="1200" dirty="0" err="1"/>
            <a:t>izdavaocu</a:t>
          </a:r>
          <a:endParaRPr lang="en-US" sz="2900" kern="1200" dirty="0"/>
        </a:p>
      </dsp:txBody>
      <dsp:txXfrm>
        <a:off x="4734940" y="41968"/>
        <a:ext cx="3397637" cy="1294238"/>
      </dsp:txXfrm>
    </dsp:sp>
    <dsp:sp modelId="{E895124D-B6E3-4C78-AFE0-495382A4ED40}">
      <dsp:nvSpPr>
        <dsp:cNvPr id="0" name=""/>
        <dsp:cNvSpPr/>
      </dsp:nvSpPr>
      <dsp:spPr>
        <a:xfrm>
          <a:off x="5042491" y="1376472"/>
          <a:ext cx="347816" cy="1031077"/>
        </a:xfrm>
        <a:custGeom>
          <a:avLst/>
          <a:gdLst/>
          <a:ahLst/>
          <a:cxnLst/>
          <a:rect l="0" t="0" r="0" b="0"/>
          <a:pathLst>
            <a:path>
              <a:moveTo>
                <a:pt x="0" y="0"/>
              </a:moveTo>
              <a:lnTo>
                <a:pt x="0" y="1031077"/>
              </a:lnTo>
              <a:lnTo>
                <a:pt x="347816" y="1031077"/>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4B2028-D58B-4FF2-AA5F-7F88F2178088}">
      <dsp:nvSpPr>
        <dsp:cNvPr id="0" name=""/>
        <dsp:cNvSpPr/>
      </dsp:nvSpPr>
      <dsp:spPr>
        <a:xfrm>
          <a:off x="5390308" y="1720165"/>
          <a:ext cx="4324258" cy="1374770"/>
        </a:xfrm>
        <a:prstGeom prst="roundRect">
          <a:avLst>
            <a:gd name="adj" fmla="val 10000"/>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dirty="0"/>
            <a:t>Neki </a:t>
          </a:r>
          <a:r>
            <a:rPr lang="en-US" sz="2300" kern="1200" dirty="0" err="1"/>
            <a:t>oblici</a:t>
          </a:r>
          <a:r>
            <a:rPr lang="en-US" sz="2300" kern="1200" dirty="0"/>
            <a:t> </a:t>
          </a:r>
          <a:r>
            <a:rPr lang="en-US" sz="2300" kern="1200" dirty="0" err="1"/>
            <a:t>digitalne</a:t>
          </a:r>
          <a:r>
            <a:rPr lang="en-US" sz="2300" kern="1200" dirty="0"/>
            <a:t> </a:t>
          </a:r>
          <a:r>
            <a:rPr lang="en-US" sz="2300" kern="1200" dirty="0" err="1"/>
            <a:t>imovine</a:t>
          </a:r>
          <a:r>
            <a:rPr lang="en-US" sz="2300" kern="1200" dirty="0"/>
            <a:t> </a:t>
          </a:r>
          <a:r>
            <a:rPr lang="en-US" sz="2300" kern="1200" dirty="0" err="1"/>
            <a:t>imaju</a:t>
          </a:r>
          <a:r>
            <a:rPr lang="en-US" sz="2300" kern="1200" dirty="0"/>
            <a:t> </a:t>
          </a:r>
          <a:r>
            <a:rPr lang="en-US" sz="2300" kern="1200" dirty="0" err="1"/>
            <a:t>imovinsku</a:t>
          </a:r>
          <a:r>
            <a:rPr lang="en-US" sz="2300" kern="1200" dirty="0"/>
            <a:t> </a:t>
          </a:r>
          <a:r>
            <a:rPr lang="en-US" sz="2300" kern="1200" dirty="0" err="1"/>
            <a:t>vrednost</a:t>
          </a:r>
          <a:r>
            <a:rPr lang="en-US" sz="2300" kern="1200" dirty="0"/>
            <a:t> </a:t>
          </a:r>
          <a:r>
            <a:rPr lang="en-US" sz="2300" kern="1200" dirty="0" err="1"/>
            <a:t>iako</a:t>
          </a:r>
          <a:r>
            <a:rPr lang="en-US" sz="2300" kern="1200" dirty="0"/>
            <a:t> ne </a:t>
          </a:r>
          <a:r>
            <a:rPr lang="en-US" sz="2300" kern="1200" dirty="0" err="1"/>
            <a:t>sadr</a:t>
          </a:r>
          <a:r>
            <a:rPr lang="sr-Latn-RS" sz="2300" kern="1200" dirty="0"/>
            <a:t>že nikakva prava prema izdavaocu</a:t>
          </a:r>
          <a:endParaRPr lang="en-US" sz="2300" kern="1200" dirty="0"/>
        </a:p>
      </dsp:txBody>
      <dsp:txXfrm>
        <a:off x="5430574" y="1760431"/>
        <a:ext cx="4243726" cy="12942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81FE3-C3AF-4C5E-AD44-FECD57D87C82}">
      <dsp:nvSpPr>
        <dsp:cNvPr id="0" name=""/>
        <dsp:cNvSpPr/>
      </dsp:nvSpPr>
      <dsp:spPr>
        <a:xfrm>
          <a:off x="0" y="0"/>
          <a:ext cx="6492875"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B09AD3-0E50-4894-A2C6-8F706E4A59EE}">
      <dsp:nvSpPr>
        <dsp:cNvPr id="0" name=""/>
        <dsp:cNvSpPr/>
      </dsp:nvSpPr>
      <dsp:spPr>
        <a:xfrm>
          <a:off x="0" y="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sr-Latn-RS" sz="2600" kern="1200"/>
            <a:t>Analogna primena pravila o telesnim pokretnim stvarima</a:t>
          </a:r>
          <a:endParaRPr lang="en-US" sz="2600" kern="1200"/>
        </a:p>
      </dsp:txBody>
      <dsp:txXfrm>
        <a:off x="0" y="0"/>
        <a:ext cx="6492875" cy="1276350"/>
      </dsp:txXfrm>
    </dsp:sp>
    <dsp:sp modelId="{11F14C0D-39E5-485F-9948-72EBBA22EDD3}">
      <dsp:nvSpPr>
        <dsp:cNvPr id="0" name=""/>
        <dsp:cNvSpPr/>
      </dsp:nvSpPr>
      <dsp:spPr>
        <a:xfrm>
          <a:off x="0" y="1276350"/>
          <a:ext cx="6492875" cy="0"/>
        </a:xfrm>
        <a:prstGeom prst="line">
          <a:avLst/>
        </a:prstGeom>
        <a:solidFill>
          <a:schemeClr val="accent2">
            <a:hueOff val="-441124"/>
            <a:satOff val="497"/>
            <a:lumOff val="1177"/>
            <a:alphaOff val="0"/>
          </a:schemeClr>
        </a:solidFill>
        <a:ln w="15875" cap="rnd" cmpd="sng" algn="ctr">
          <a:solidFill>
            <a:schemeClr val="accent2">
              <a:hueOff val="-441124"/>
              <a:satOff val="497"/>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ECAB80-C118-4274-ACBD-8E0FE3648D0D}">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sr-Latn-RS" sz="2600" kern="1200"/>
            <a:t>Predaja stvari – prenos državine, izjednačava se sa prenosom kontrole nad tokenima</a:t>
          </a:r>
          <a:endParaRPr lang="en-US" sz="2600" kern="1200"/>
        </a:p>
      </dsp:txBody>
      <dsp:txXfrm>
        <a:off x="0" y="1276350"/>
        <a:ext cx="6492875" cy="1276350"/>
      </dsp:txXfrm>
    </dsp:sp>
    <dsp:sp modelId="{2AA6D45F-399F-4D33-AD6A-0CCE08E1E2E9}">
      <dsp:nvSpPr>
        <dsp:cNvPr id="0" name=""/>
        <dsp:cNvSpPr/>
      </dsp:nvSpPr>
      <dsp:spPr>
        <a:xfrm>
          <a:off x="0" y="2552700"/>
          <a:ext cx="6492875" cy="0"/>
        </a:xfrm>
        <a:prstGeom prst="line">
          <a:avLst/>
        </a:prstGeom>
        <a:solidFill>
          <a:schemeClr val="accent2">
            <a:hueOff val="-882249"/>
            <a:satOff val="995"/>
            <a:lumOff val="2353"/>
            <a:alphaOff val="0"/>
          </a:schemeClr>
        </a:solidFill>
        <a:ln w="15875" cap="rnd" cmpd="sng" algn="ctr">
          <a:solidFill>
            <a:schemeClr val="accent2">
              <a:hueOff val="-882249"/>
              <a:satOff val="995"/>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C5FA6D-AE8E-4E13-9BE8-A2375FDAD4FA}">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sr-Latn-RS" sz="2600" kern="1200"/>
            <a:t>Sticanje od nevlasnika</a:t>
          </a:r>
          <a:endParaRPr lang="en-US" sz="2600" kern="1200"/>
        </a:p>
      </dsp:txBody>
      <dsp:txXfrm>
        <a:off x="0" y="2552700"/>
        <a:ext cx="6492875" cy="1276350"/>
      </dsp:txXfrm>
    </dsp:sp>
    <dsp:sp modelId="{1DF15471-007A-4EEE-918F-CD6957956DE8}">
      <dsp:nvSpPr>
        <dsp:cNvPr id="0" name=""/>
        <dsp:cNvSpPr/>
      </dsp:nvSpPr>
      <dsp:spPr>
        <a:xfrm>
          <a:off x="0" y="3829050"/>
          <a:ext cx="6492875" cy="0"/>
        </a:xfrm>
        <a:prstGeom prst="line">
          <a:avLst/>
        </a:prstGeom>
        <a:solidFill>
          <a:schemeClr val="accent2">
            <a:hueOff val="-1323373"/>
            <a:satOff val="1492"/>
            <a:lumOff val="3530"/>
            <a:alphaOff val="0"/>
          </a:schemeClr>
        </a:solidFill>
        <a:ln w="15875" cap="rnd"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28BCDA-D7A0-4268-86C1-4A1A69DC3D21}">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sr-Latn-RS" sz="2600" kern="1200"/>
            <a:t>Merodavno pravo (?)</a:t>
          </a:r>
          <a:endParaRPr lang="en-US" sz="2600" kern="1200"/>
        </a:p>
      </dsp:txBody>
      <dsp:txXfrm>
        <a:off x="0" y="3829050"/>
        <a:ext cx="6492875" cy="12763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AF241-815D-47E3-AAF3-12D56F27340D}">
      <dsp:nvSpPr>
        <dsp:cNvPr id="0" name=""/>
        <dsp:cNvSpPr/>
      </dsp:nvSpPr>
      <dsp:spPr>
        <a:xfrm>
          <a:off x="0" y="112473"/>
          <a:ext cx="6746333" cy="1174753"/>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sr-Latn-RS" sz="2100" kern="1200" dirty="0"/>
            <a:t>Da li je na blokčejnu moguće upisati zalogu tako da DI ostane na novčaniku zalogodavca opterećena zalogom? </a:t>
          </a:r>
          <a:endParaRPr lang="en-US" sz="2100" kern="1200" dirty="0"/>
        </a:p>
      </dsp:txBody>
      <dsp:txXfrm>
        <a:off x="57347" y="169820"/>
        <a:ext cx="6631639" cy="1060059"/>
      </dsp:txXfrm>
    </dsp:sp>
    <dsp:sp modelId="{527B1A72-D143-422B-A493-2688C095455C}">
      <dsp:nvSpPr>
        <dsp:cNvPr id="0" name=""/>
        <dsp:cNvSpPr/>
      </dsp:nvSpPr>
      <dsp:spPr>
        <a:xfrm>
          <a:off x="0" y="1347706"/>
          <a:ext cx="6746333" cy="1174753"/>
        </a:xfrm>
        <a:prstGeom prst="roundRect">
          <a:avLst/>
        </a:prstGeom>
        <a:solidFill>
          <a:schemeClr val="accent2">
            <a:hueOff val="-441124"/>
            <a:satOff val="497"/>
            <a:lumOff val="117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sr-Latn-RS" sz="2100" kern="1200" dirty="0"/>
            <a:t>Potrebno je da se digitalna imovina poveri na čuvanje i administriranje kod pružaoca usluga koji sme da vodi registar založnog prava</a:t>
          </a:r>
          <a:endParaRPr lang="en-US" sz="2100" kern="1200" dirty="0"/>
        </a:p>
      </dsp:txBody>
      <dsp:txXfrm>
        <a:off x="57347" y="1405053"/>
        <a:ext cx="6631639" cy="1060059"/>
      </dsp:txXfrm>
    </dsp:sp>
    <dsp:sp modelId="{1604F86B-D65C-44BB-81C1-72F891E0AAB7}">
      <dsp:nvSpPr>
        <dsp:cNvPr id="0" name=""/>
        <dsp:cNvSpPr/>
      </dsp:nvSpPr>
      <dsp:spPr>
        <a:xfrm>
          <a:off x="0" y="2582939"/>
          <a:ext cx="6746333" cy="1174753"/>
        </a:xfrm>
        <a:prstGeom prst="roundRect">
          <a:avLst/>
        </a:prstGeom>
        <a:solidFill>
          <a:schemeClr val="accent2">
            <a:hueOff val="-882249"/>
            <a:satOff val="995"/>
            <a:lumOff val="235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sr-Latn-RS" sz="2100" kern="1200" dirty="0"/>
            <a:t>Obezbeđeno potraživanje može da bude novčano potraživanje ili nenovčano koje glasi na digitalnu imovinu</a:t>
          </a:r>
          <a:endParaRPr lang="en-US" sz="2100" kern="1200" dirty="0"/>
        </a:p>
      </dsp:txBody>
      <dsp:txXfrm>
        <a:off x="57347" y="2640286"/>
        <a:ext cx="6631639" cy="1060059"/>
      </dsp:txXfrm>
    </dsp:sp>
    <dsp:sp modelId="{839F83D2-8966-4523-8EB1-242771B6B08D}">
      <dsp:nvSpPr>
        <dsp:cNvPr id="0" name=""/>
        <dsp:cNvSpPr/>
      </dsp:nvSpPr>
      <dsp:spPr>
        <a:xfrm>
          <a:off x="0" y="3818173"/>
          <a:ext cx="6746333" cy="1174753"/>
        </a:xfrm>
        <a:prstGeom prst="roundRect">
          <a:avLst/>
        </a:prstGeom>
        <a:solidFill>
          <a:schemeClr val="accent2">
            <a:hueOff val="-1323373"/>
            <a:satOff val="1492"/>
            <a:lumOff val="353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sr-Latn-RS" sz="2100" kern="1200" dirty="0"/>
            <a:t>U Srbiji će biti moguća kada neki pružalac usluga dobije dozvolu da vodi registar založnog prava na digitalnoj imovini</a:t>
          </a:r>
          <a:endParaRPr lang="en-US" sz="2100" kern="1200" dirty="0"/>
        </a:p>
      </dsp:txBody>
      <dsp:txXfrm>
        <a:off x="57347" y="3875520"/>
        <a:ext cx="6631639" cy="106005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17791-F4FE-4186-B57C-23379D0DCA2F}">
      <dsp:nvSpPr>
        <dsp:cNvPr id="0" name=""/>
        <dsp:cNvSpPr/>
      </dsp:nvSpPr>
      <dsp:spPr>
        <a:xfrm>
          <a:off x="0" y="3288628"/>
          <a:ext cx="6492875" cy="2157696"/>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sr-Latn-RS" sz="2500" kern="1200" dirty="0"/>
            <a:t>U stečaju:</a:t>
          </a:r>
          <a:endParaRPr lang="en-US" sz="2500" kern="1200" dirty="0"/>
        </a:p>
      </dsp:txBody>
      <dsp:txXfrm>
        <a:off x="0" y="3288628"/>
        <a:ext cx="6492875" cy="1165156"/>
      </dsp:txXfrm>
    </dsp:sp>
    <dsp:sp modelId="{2CB987F4-9470-4CBF-8917-3284B67D2552}">
      <dsp:nvSpPr>
        <dsp:cNvPr id="0" name=""/>
        <dsp:cNvSpPr/>
      </dsp:nvSpPr>
      <dsp:spPr>
        <a:xfrm>
          <a:off x="0" y="4410630"/>
          <a:ext cx="3246437" cy="992540"/>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sr-Latn-RS" sz="1900" kern="1200"/>
            <a:t>Fiducija u svrhe obezbeđenja potraživanja: fiducijant je razlučni poverilac</a:t>
          </a:r>
          <a:endParaRPr lang="en-US" sz="1900" kern="1200"/>
        </a:p>
      </dsp:txBody>
      <dsp:txXfrm>
        <a:off x="0" y="4410630"/>
        <a:ext cx="3246437" cy="992540"/>
      </dsp:txXfrm>
    </dsp:sp>
    <dsp:sp modelId="{0F0F7E9F-FF3E-45FF-B6C2-FABB261AA0F5}">
      <dsp:nvSpPr>
        <dsp:cNvPr id="0" name=""/>
        <dsp:cNvSpPr/>
      </dsp:nvSpPr>
      <dsp:spPr>
        <a:xfrm>
          <a:off x="3246437" y="4410630"/>
          <a:ext cx="3246437" cy="992540"/>
        </a:xfrm>
        <a:prstGeom prst="rect">
          <a:avLst/>
        </a:prstGeom>
        <a:solidFill>
          <a:schemeClr val="accent2">
            <a:tint val="40000"/>
            <a:alpha val="90000"/>
            <a:hueOff val="-1841865"/>
            <a:satOff val="12270"/>
            <a:lumOff val="1122"/>
            <a:alphaOff val="0"/>
          </a:schemeClr>
        </a:solidFill>
        <a:ln w="15875" cap="rnd" cmpd="sng" algn="ctr">
          <a:solidFill>
            <a:schemeClr val="accent2">
              <a:tint val="40000"/>
              <a:alpha val="90000"/>
              <a:hueOff val="-1841865"/>
              <a:satOff val="12270"/>
              <a:lumOff val="11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sr-Latn-RS" sz="1900" kern="1200"/>
            <a:t>Fiducija u druge svrhe: fiducijant je izlučni poverilac</a:t>
          </a:r>
          <a:endParaRPr lang="en-US" sz="1900" kern="1200"/>
        </a:p>
      </dsp:txBody>
      <dsp:txXfrm>
        <a:off x="3246437" y="4410630"/>
        <a:ext cx="3246437" cy="992540"/>
      </dsp:txXfrm>
    </dsp:sp>
    <dsp:sp modelId="{50B281C2-19D6-4CD0-A47E-B943808F6CD5}">
      <dsp:nvSpPr>
        <dsp:cNvPr id="0" name=""/>
        <dsp:cNvSpPr/>
      </dsp:nvSpPr>
      <dsp:spPr>
        <a:xfrm rot="10800000">
          <a:off x="0" y="2457"/>
          <a:ext cx="6492875" cy="3318537"/>
        </a:xfrm>
        <a:prstGeom prst="upArrowCallout">
          <a:avLst/>
        </a:prstGeom>
        <a:solidFill>
          <a:srgbClr val="00B0F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sr-Latn-RS" sz="2500" kern="1200" dirty="0"/>
            <a:t>Prenos prava svojine na digitalnoj imovini sa dužnika (fiducijanta) na poverioca (fiducijara) u određene svrhe, uz obavezu vraćanja primljene ili ekvivalentne digitalne imovine po ostvarenju ugovorene svrhe</a:t>
          </a:r>
          <a:endParaRPr lang="en-US" sz="2500" kern="1200" dirty="0"/>
        </a:p>
      </dsp:txBody>
      <dsp:txXfrm rot="10800000">
        <a:off x="0" y="2457"/>
        <a:ext cx="6492875" cy="215628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116433-EFBC-4D15-AD3C-4BFA72AECEE6}" type="datetimeFigureOut">
              <a:rPr lang="en-US" smtClean="0"/>
              <a:t>11-Dec-25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016AE9-6D1E-4EF9-ADD0-DB1E4705AD73}" type="slidenum">
              <a:rPr lang="en-US" smtClean="0"/>
              <a:t>‹#›</a:t>
            </a:fld>
            <a:endParaRPr lang="en-US"/>
          </a:p>
        </p:txBody>
      </p:sp>
    </p:spTree>
    <p:extLst>
      <p:ext uri="{BB962C8B-B14F-4D97-AF65-F5344CB8AC3E}">
        <p14:creationId xmlns:p14="http://schemas.microsoft.com/office/powerpoint/2010/main" val="4021588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investopedia.com/terms/e/europeancentralbank.asp"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nbs.rs/export/sites/NBS_site/documents/propisi/propisi-di/Odluka_Placanje_Devizama_Digitalna_Imovina.pdf"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s://www.nbs.rs/export/sites/NBS_site/documents/propisi/propisi-bop/platni_bilans_odluka_platni_promet.pdf"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investopedia.com/terms/d/distributed-ledger-technology-dlt.asp"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emini.com/cryptopedia/double-spending-problem-crypto"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RS" dirty="0"/>
              <a:t>Višeznačnost pojma “imovina” – nekad označava i imovinska prava i obaveze, a nekad samo imovinska prava – mi ovde koristimo taj pojam u ovom drugom, užem značenju</a:t>
            </a:r>
          </a:p>
          <a:p>
            <a:r>
              <a:rPr lang="en-RS" dirty="0"/>
              <a:t>Imovinska prava - </a:t>
            </a:r>
            <a:r>
              <a:rPr lang="sr-Latn-RS" sz="1800" dirty="0">
                <a:effectLst/>
                <a:latin typeface="Times New Roman" panose="02020603050405020304" pitchFamily="18" charset="0"/>
                <a:ea typeface="Calibri" panose="020F0502020204030204" pitchFamily="34" charset="0"/>
                <a:cs typeface="Arial" panose="020B0604020202020204" pitchFamily="34" charset="0"/>
              </a:rPr>
              <a:t>Sva prava nekog lica koja imaju novčanu vrednost </a:t>
            </a:r>
          </a:p>
          <a:p>
            <a:r>
              <a:rPr lang="sr-Latn-RS" sz="1800" dirty="0">
                <a:effectLst/>
                <a:latin typeface="Times New Roman" panose="02020603050405020304" pitchFamily="18" charset="0"/>
                <a:ea typeface="Calibri" panose="020F0502020204030204" pitchFamily="34" charset="0"/>
                <a:cs typeface="Arial" panose="020B0604020202020204" pitchFamily="34" charset="0"/>
              </a:rPr>
              <a:t>Telesna dobra – postoje u stvarnosti nezavisno od pravnog sistema – na primer auto, stan, itd.)</a:t>
            </a:r>
          </a:p>
          <a:p>
            <a:r>
              <a:rPr lang="sr-Latn-RS" sz="1800" dirty="0">
                <a:effectLst/>
                <a:latin typeface="Times New Roman" panose="02020603050405020304" pitchFamily="18" charset="0"/>
                <a:ea typeface="Calibri" panose="020F0502020204030204" pitchFamily="34" charset="0"/>
                <a:cs typeface="Arial" panose="020B0604020202020204" pitchFamily="34" charset="0"/>
              </a:rPr>
              <a:t>Bestelesna dobra – nemaju stvarno postojanje, već postoje zahvaljujući pravnom sistemu – tu spadaju potraživanja, ali i prava intelektualne svojine)</a:t>
            </a:r>
          </a:p>
          <a:p>
            <a:r>
              <a:rPr lang="sr-Latn-RS" sz="1800" dirty="0">
                <a:effectLst/>
                <a:latin typeface="Times New Roman" panose="02020603050405020304" pitchFamily="18" charset="0"/>
                <a:cs typeface="Arial" panose="020B0604020202020204" pitchFamily="34" charset="0"/>
              </a:rPr>
              <a:t>Ovde je nov objekt imovinskih prava – on je drugačiji od onog što klasično poznajemo – nije ni telesno dobro, a nekad nije ni pravo prema određenom licu</a:t>
            </a:r>
          </a:p>
          <a:p>
            <a:r>
              <a:rPr lang="sr-Latn-RS" sz="1800" dirty="0">
                <a:effectLst/>
                <a:latin typeface="Times New Roman" panose="02020603050405020304" pitchFamily="18" charset="0"/>
                <a:cs typeface="Arial" panose="020B0604020202020204" pitchFamily="34" charset="0"/>
              </a:rPr>
              <a:t>Digitalna imovina, zajedno sa hartijama od vrednosti spada u hibridni oblik imovine</a:t>
            </a:r>
          </a:p>
          <a:p>
            <a:r>
              <a:rPr lang="sr-Latn-RS" sz="1800" dirty="0">
                <a:effectLst/>
                <a:latin typeface="Times New Roman" panose="02020603050405020304" pitchFamily="18" charset="0"/>
                <a:cs typeface="Arial" panose="020B0604020202020204" pitchFamily="34" charset="0"/>
              </a:rPr>
              <a:t>Digitalna imovina je bestelesna, ali nekad nisu prava (npr. kod </a:t>
            </a:r>
            <a:r>
              <a:rPr lang="sr-Latn-RS" sz="1800" dirty="0" err="1">
                <a:effectLst/>
                <a:latin typeface="Times New Roman" panose="02020603050405020304" pitchFamily="18" charset="0"/>
                <a:cs typeface="Arial" panose="020B0604020202020204" pitchFamily="34" charset="0"/>
              </a:rPr>
              <a:t>Bitkoina</a:t>
            </a:r>
            <a:r>
              <a:rPr lang="sr-Latn-RS" sz="1800" dirty="0">
                <a:effectLst/>
                <a:latin typeface="Times New Roman" panose="02020603050405020304" pitchFamily="18" charset="0"/>
                <a:cs typeface="Arial" panose="020B0604020202020204" pitchFamily="34" charset="0"/>
              </a:rPr>
              <a:t>) – potrebno je primenom fikcije upodobiti </a:t>
            </a:r>
            <a:r>
              <a:rPr lang="sr-Latn-RS" sz="1800" dirty="0" err="1">
                <a:effectLst/>
                <a:latin typeface="Times New Roman" panose="02020603050405020304" pitchFamily="18" charset="0"/>
                <a:cs typeface="Arial" panose="020B0604020202020204" pitchFamily="34" charset="0"/>
              </a:rPr>
              <a:t>d.i</a:t>
            </a:r>
            <a:r>
              <a:rPr lang="sr-Latn-RS" sz="1800" dirty="0">
                <a:effectLst/>
                <a:latin typeface="Times New Roman" panose="02020603050405020304" pitchFamily="18" charset="0"/>
                <a:cs typeface="Arial" panose="020B0604020202020204" pitchFamily="34" charset="0"/>
              </a:rPr>
              <a:t>. telesnim dobrima – telesnim pokretnim stvarima, gde god je to primereno i moguće</a:t>
            </a:r>
            <a:endParaRPr lang="en-R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2DFE38-4DB5-4CDC-95A9-AEC7728540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2527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Ovo je osnovna podela, a postoje i međuoblici – hibridni oblici digitalne imovine koji imaju karakteristike i virtuelne valute i digitalnog tokena</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2DFE38-4DB5-4CDC-95A9-AEC7728540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7815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10304"/>
                </a:solidFill>
                <a:effectLst/>
                <a:latin typeface="Inter"/>
              </a:rPr>
              <a:t>A cryptocurrency is issued directly by the blockchain protocol on which it runs, which is why it is often referred to as a blockchain’s native currency. In many cases, cryptocurrencies are not only used to pay transaction fees on the network, but are also used to incentivize users to keep the cryptocurrency’s network secure.</a:t>
            </a:r>
          </a:p>
          <a:p>
            <a:pPr algn="l"/>
            <a:r>
              <a:rPr lang="en-US" b="0" i="0" dirty="0">
                <a:solidFill>
                  <a:srgbClr val="010304"/>
                </a:solidFill>
                <a:effectLst/>
                <a:latin typeface="Inter"/>
              </a:rPr>
              <a:t>Cryptocurrencies typically serve as a medium of exchange or store of value.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r-Latn-RS" b="0" i="0" dirty="0">
              <a:solidFill>
                <a:srgbClr val="111111"/>
              </a:solidFill>
              <a:effectLst/>
              <a:latin typeface="SourceSans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11111"/>
                </a:solidFill>
                <a:effectLst/>
                <a:latin typeface="SourceSansPro"/>
              </a:rPr>
              <a:t>The term virtual currency came into existence in 2012, when the </a:t>
            </a:r>
            <a:r>
              <a:rPr lang="en-US" b="0" i="0" u="sng" dirty="0">
                <a:solidFill>
                  <a:srgbClr val="2C40D0"/>
                </a:solidFill>
                <a:effectLst/>
                <a:latin typeface="SourceSansPro"/>
                <a:hlinkClick r:id="rId3"/>
              </a:rPr>
              <a:t>European Central Bank (ECB)</a:t>
            </a:r>
            <a:r>
              <a:rPr lang="en-US" b="0" i="0" dirty="0">
                <a:solidFill>
                  <a:srgbClr val="111111"/>
                </a:solidFill>
                <a:effectLst/>
                <a:latin typeface="SourceSansPro"/>
              </a:rPr>
              <a:t> defined it to classify types of "digital money in an unregulated environment, issued and controlled by its developers and used as a payment method among members of a specific virtual community</a:t>
            </a:r>
            <a:endParaRPr lang="sr-Latn-RS" b="0" i="0" dirty="0">
              <a:solidFill>
                <a:srgbClr val="111111"/>
              </a:solidFill>
              <a:effectLst/>
              <a:latin typeface="SourceSansPro"/>
            </a:endParaRPr>
          </a:p>
          <a:p>
            <a:pPr marL="0" marR="0">
              <a:lnSpc>
                <a:spcPct val="107000"/>
              </a:lnSpc>
              <a:spcBef>
                <a:spcPts val="0"/>
              </a:spcBef>
              <a:spcAft>
                <a:spcPts val="800"/>
              </a:spcAft>
            </a:pPr>
            <a:r>
              <a:rPr lang="sr-Latn-RS" sz="1800" dirty="0">
                <a:effectLst/>
                <a:latin typeface="Calibri" panose="020F0502020204030204" pitchFamily="34" charset="0"/>
                <a:ea typeface="Calibri" panose="020F0502020204030204" pitchFamily="34" charset="0"/>
                <a:cs typeface="Times New Roman" panose="02020603050405020304" pitchFamily="18" charset="0"/>
              </a:rPr>
              <a:t>digitalna valuta je najširi pojam, uži je virtuelna valuta, a najuži kriptovaluta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sr-Latn-R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kriptovaluta je virtuelna valuta zasnovana na kriptografskoj tehnologiji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2DFE38-4DB5-4CDC-95A9-AEC7728540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2411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sz="1800" dirty="0">
              <a:effectLst/>
              <a:highlight>
                <a:srgbClr val="FFFF00"/>
              </a:highlight>
              <a:latin typeface="Times New Roman" panose="02020603050405020304" pitchFamily="18" charset="0"/>
              <a:ea typeface="Times New Roman" panose="02020603050405020304" pitchFamily="18" charset="0"/>
            </a:endParaRPr>
          </a:p>
          <a:p>
            <a:r>
              <a:rPr lang="de-DE" sz="1800" dirty="0">
                <a:effectLst/>
                <a:highlight>
                  <a:srgbClr val="FFFF00"/>
                </a:highlight>
                <a:latin typeface="Times New Roman" panose="02020603050405020304" pitchFamily="18" charset="0"/>
                <a:ea typeface="Times New Roman" panose="02020603050405020304" pitchFamily="18" charset="0"/>
              </a:rPr>
              <a:t>Ein </a:t>
            </a:r>
            <a:r>
              <a:rPr lang="de-DE" sz="1800" i="1" dirty="0">
                <a:effectLst/>
                <a:highlight>
                  <a:srgbClr val="FFFF00"/>
                </a:highlight>
                <a:latin typeface="Times New Roman" panose="02020603050405020304" pitchFamily="18" charset="0"/>
                <a:ea typeface="Times New Roman" panose="02020603050405020304" pitchFamily="18" charset="0"/>
              </a:rPr>
              <a:t>intrinsischer Token</a:t>
            </a:r>
            <a:r>
              <a:rPr lang="de-DE" sz="1800" dirty="0">
                <a:effectLst/>
                <a:highlight>
                  <a:srgbClr val="FFFF00"/>
                </a:highlight>
                <a:latin typeface="Times New Roman" panose="02020603050405020304" pitchFamily="18" charset="0"/>
                <a:ea typeface="Times New Roman" panose="02020603050405020304" pitchFamily="18" charset="0"/>
              </a:rPr>
              <a:t> ist ein Token, der bereits </a:t>
            </a:r>
            <a:r>
              <a:rPr lang="de-DE" sz="1800" i="1" dirty="0">
                <a:effectLst/>
                <a:highlight>
                  <a:srgbClr val="FFFF00"/>
                </a:highlight>
                <a:latin typeface="Times New Roman" panose="02020603050405020304" pitchFamily="18" charset="0"/>
                <a:ea typeface="Times New Roman" panose="02020603050405020304" pitchFamily="18" charset="0"/>
              </a:rPr>
              <a:t>für sich genommen werthaltig</a:t>
            </a:r>
            <a:r>
              <a:rPr lang="de-DE" sz="1800" dirty="0">
                <a:effectLst/>
                <a:highlight>
                  <a:srgbClr val="FFFF00"/>
                </a:highlight>
                <a:latin typeface="Times New Roman" panose="02020603050405020304" pitchFamily="18" charset="0"/>
                <a:ea typeface="Times New Roman" panose="02020603050405020304" pitchFamily="18" charset="0"/>
              </a:rPr>
              <a:t> ist – dem also nur aufgrund seiner bloßen Existenz ein bestimmter Wert zugemessen werden kann</a:t>
            </a:r>
            <a:endParaRPr lang="sr-Latn-RS" dirty="0"/>
          </a:p>
          <a:p>
            <a:endParaRPr lang="sr-Latn-RS" dirty="0"/>
          </a:p>
          <a:p>
            <a:r>
              <a:rPr lang="de-DE" sz="1800" dirty="0">
                <a:effectLst/>
                <a:highlight>
                  <a:srgbClr val="FFFF00"/>
                </a:highlight>
                <a:latin typeface="Times New Roman" panose="02020603050405020304" pitchFamily="18" charset="0"/>
                <a:ea typeface="Times New Roman" panose="02020603050405020304" pitchFamily="18" charset="0"/>
              </a:rPr>
              <a:t>Unter Fiatgeld oder einer Fiat-Währung ist ein Tauschmittel zu verstehen, das von staatlicher Stelle als gesetzliches Zahlungsmittel vorgeschrieben ist und dessen Wert durch den Staat gesichert wird</a:t>
            </a:r>
            <a:endParaRPr lang="sr-Latn-RS" dirty="0"/>
          </a:p>
          <a:p>
            <a:r>
              <a:rPr lang="sr-Latn-RS" dirty="0"/>
              <a:t>El Salvador je prihvatio Bitcoin kao zakonsko sredstvo plaćanja – specifičnost!</a:t>
            </a:r>
          </a:p>
          <a:p>
            <a:r>
              <a:rPr lang="sr-Latn-RS" dirty="0"/>
              <a:t>Uglavnom nemaju taj status ni kod nas ni u svetu</a:t>
            </a:r>
          </a:p>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Ali, </a:t>
            </a:r>
            <a:r>
              <a:rPr lang="sr-Latn-RS" sz="1800" dirty="0">
                <a:effectLst/>
                <a:latin typeface="Calibri" panose="020F0502020204030204" pitchFamily="34" charset="0"/>
                <a:ea typeface="Calibri" panose="020F0502020204030204" pitchFamily="34" charset="0"/>
                <a:cs typeface="Times New Roman" panose="02020603050405020304" pitchFamily="18" charset="0"/>
              </a:rPr>
              <a:t>U Hrvatskoj u nekom trgovačkom lancu može da se plaća kriptovalutama, neki trgovački lanci su omogućili plaćanja u kriptovalutama (npr. Mcdonalds)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highlight>
                  <a:srgbClr val="FFFF00"/>
                </a:highlight>
                <a:latin typeface="Times New Roman" panose="02020603050405020304" pitchFamily="18" charset="0"/>
                <a:ea typeface="Calibri" panose="020F0502020204030204" pitchFamily="34" charset="0"/>
              </a:rPr>
              <a:t>Eine „Währung“ ist nach herrschender positivistischer Rechtsauffassung der Oberbegriff für die gesetzlich konstituierte Geldordnung des Staates</a:t>
            </a:r>
            <a:endParaRPr lang="sr-Latn-R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highlight>
                  <a:srgbClr val="FFFF00"/>
                </a:highlight>
                <a:latin typeface="Times New Roman" panose="02020603050405020304" pitchFamily="18" charset="0"/>
                <a:ea typeface="Calibri" panose="020F0502020204030204" pitchFamily="34" charset="0"/>
              </a:rPr>
              <a:t>Zum Vergleich wären hoheitlich emittierte Kryptowährungen wie ein digitaler Euro</a:t>
            </a:r>
            <a:r>
              <a:rPr lang="de-DE" sz="1800" dirty="0">
                <a:effectLst/>
                <a:latin typeface="Times New Roman" panose="02020603050405020304" pitchFamily="18" charset="0"/>
                <a:ea typeface="Calibri" panose="020F0502020204030204" pitchFamily="34" charset="0"/>
              </a:rPr>
              <a:t>, sofern in die europäische Währungsverfassung eingegliedert, </a:t>
            </a:r>
            <a:r>
              <a:rPr lang="de-DE" sz="1800" dirty="0">
                <a:effectLst/>
                <a:highlight>
                  <a:srgbClr val="FFFF00"/>
                </a:highlight>
                <a:latin typeface="Times New Roman" panose="02020603050405020304" pitchFamily="18" charset="0"/>
                <a:ea typeface="Calibri" panose="020F0502020204030204" pitchFamily="34" charset="0"/>
              </a:rPr>
              <a:t>als Geld einzustufen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2DFE38-4DB5-4CDC-95A9-AEC7728540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9391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200" dirty="0"/>
              <a:t>Do tada, novac je u digitalnom obliku mogao da postoji samo ako se vodi centralizovana evidencija (u okviru bankarskog sistema), da ne bi bila moguća dvostruka potrošnja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2DFE38-4DB5-4CDC-95A9-AEC7728540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4596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BTC in Existence19,208,925</a:t>
            </a:r>
            <a:r>
              <a:rPr lang="en-US" b="1" dirty="0">
                <a:effectLst/>
              </a:rPr>
              <a:t>Bitcoins Left to Be Mined1,791,075.0</a:t>
            </a:r>
            <a:r>
              <a:rPr lang="en-US" dirty="0">
                <a:effectLst/>
              </a:rPr>
              <a:t>% of Bitcoins Issued91.471%</a:t>
            </a:r>
            <a:endParaRPr lang="sr-Latn-RS" dirty="0"/>
          </a:p>
          <a:p>
            <a:r>
              <a:rPr lang="sr-Latn-RS" dirty="0"/>
              <a:t>Fork (an alternate version of the coin)</a:t>
            </a:r>
          </a:p>
          <a:p>
            <a:pPr lvl="1"/>
            <a:r>
              <a:rPr lang="sr-Latn-RS" dirty="0"/>
              <a:t>Soft (compatible with the original version)</a:t>
            </a:r>
          </a:p>
          <a:p>
            <a:pPr lvl="1"/>
            <a:r>
              <a:rPr lang="sr-Latn-RS" dirty="0"/>
              <a:t>Hard (not compatible with the original version)</a:t>
            </a:r>
            <a:endParaRPr lang="en-US" dirty="0"/>
          </a:p>
          <a:p>
            <a:r>
              <a:rPr lang="sr-Latn-RS" dirty="0"/>
              <a:t>Versions of the original Bitcoin</a:t>
            </a:r>
          </a:p>
          <a:p>
            <a:pPr lvl="1"/>
            <a:r>
              <a:rPr lang="sr-Latn-RS" dirty="0"/>
              <a:t>Bitcoin cash – hardfork of Bitcoin (bigger block size)</a:t>
            </a:r>
            <a:endParaRPr lang="en-US" dirty="0"/>
          </a:p>
          <a:p>
            <a:pPr lvl="1"/>
            <a:r>
              <a:rPr lang="sr-Latn-RS" dirty="0"/>
              <a:t>Bitcoin gold</a:t>
            </a:r>
          </a:p>
          <a:p>
            <a:pPr lvl="1"/>
            <a:r>
              <a:rPr lang="sr-Latn-RS" dirty="0"/>
              <a:t>Bitcoin diamond</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2DFE38-4DB5-4CDC-95A9-AEC7728540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7486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b="0" i="0" dirty="0">
                <a:solidFill>
                  <a:srgbClr val="474747"/>
                </a:solidFill>
                <a:effectLst/>
                <a:latin typeface="OpenSans"/>
              </a:rPr>
              <a:t>Poput izvedenog finansijskog instrumenta – vrednost zavisi od neke druge imovine ili valute, a ne formira se na osnovu tržišnih principa – ponude i potražnje za tim konkretnim stabilnim novčićima</a:t>
            </a:r>
          </a:p>
          <a:p>
            <a:r>
              <a:rPr lang="en-US" b="0" i="0" dirty="0">
                <a:solidFill>
                  <a:srgbClr val="474747"/>
                </a:solidFill>
                <a:effectLst/>
                <a:latin typeface="OpenSans"/>
              </a:rPr>
              <a:t>relative price stability may not be the case for all </a:t>
            </a:r>
            <a:r>
              <a:rPr lang="en-US" b="0" i="0" dirty="0" err="1">
                <a:solidFill>
                  <a:srgbClr val="474747"/>
                </a:solidFill>
                <a:effectLst/>
                <a:latin typeface="OpenSans"/>
              </a:rPr>
              <a:t>stablecoins</a:t>
            </a:r>
            <a:r>
              <a:rPr lang="en-US" b="0" i="0" dirty="0">
                <a:solidFill>
                  <a:srgbClr val="474747"/>
                </a:solidFill>
                <a:effectLst/>
                <a:latin typeface="OpenSans"/>
              </a:rPr>
              <a:t> owing to variations in the ways in which they are pegged, the nature of reserve assets (if any), and their governance structure.</a:t>
            </a:r>
            <a:endParaRPr lang="sr-Latn-RS" b="0" i="0" dirty="0">
              <a:solidFill>
                <a:srgbClr val="474747"/>
              </a:solidFill>
              <a:effectLst/>
              <a:latin typeface="OpenSans"/>
            </a:endParaRPr>
          </a:p>
          <a:p>
            <a:r>
              <a:rPr lang="en-US" dirty="0"/>
              <a:t>stated aim (but without a guarantee) to offer redemption at par, although redemption rights are not always well defined. Nor is the entity responsible for carrying out the redemption always clearly specified.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2DFE38-4DB5-4CDC-95A9-AEC7728540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3043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U EU izjednačen režim sa elektronskim novcem</a:t>
            </a:r>
          </a:p>
          <a:p>
            <a:r>
              <a:rPr lang="sr-Latn-RS" dirty="0" err="1"/>
              <a:t>Crypto-assets</a:t>
            </a:r>
            <a:r>
              <a:rPr lang="sr-Latn-RS" dirty="0"/>
              <a:t> </a:t>
            </a:r>
            <a:r>
              <a:rPr lang="sr-Latn-RS" dirty="0" err="1"/>
              <a:t>referencing</a:t>
            </a:r>
            <a:r>
              <a:rPr lang="sr-Latn-RS" dirty="0"/>
              <a:t> a single </a:t>
            </a:r>
            <a:r>
              <a:rPr lang="sr-Latn-RS" dirty="0" err="1"/>
              <a:t>fiat</a:t>
            </a:r>
            <a:r>
              <a:rPr lang="sr-Latn-RS" dirty="0"/>
              <a:t> </a:t>
            </a:r>
            <a:r>
              <a:rPr lang="sr-Latn-RS" dirty="0" err="1"/>
              <a:t>currency</a:t>
            </a:r>
            <a:endParaRPr lang="sr-Latn-RS" dirty="0"/>
          </a:p>
          <a:p>
            <a:r>
              <a:rPr lang="sr-Latn-RS" dirty="0"/>
              <a:t>Razlikuju se u odnosu na elektronski novac</a:t>
            </a:r>
          </a:p>
          <a:p>
            <a:pPr lvl="1"/>
            <a:r>
              <a:rPr lang="sr-Latn-RS" dirty="0"/>
              <a:t>Imalac elektronskog novca ima potraživanje protiv institucije elektronskog novca i ugovorno pravo da u svakom momentu zameni taj novac za zakonsko sredstvo plaćanja at par </a:t>
            </a:r>
            <a:r>
              <a:rPr lang="sr-Latn-RS" dirty="0" err="1"/>
              <a:t>value</a:t>
            </a:r>
            <a:endParaRPr lang="sr-Latn-RS" dirty="0"/>
          </a:p>
          <a:p>
            <a:pPr lvl="1"/>
            <a:r>
              <a:rPr lang="sr-Latn-RS" dirty="0"/>
              <a:t>Ali neke vrste kripto imovine koje su vezane za jednu </a:t>
            </a:r>
            <a:r>
              <a:rPr lang="sr-Latn-RS" dirty="0" err="1"/>
              <a:t>fiat</a:t>
            </a:r>
            <a:r>
              <a:rPr lang="sr-Latn-RS" dirty="0"/>
              <a:t> valutu koja je zakonsko sredstvo plaćanja </a:t>
            </a:r>
          </a:p>
          <a:p>
            <a:pPr lvl="2"/>
            <a:r>
              <a:rPr lang="sr-Latn-RS" dirty="0"/>
              <a:t>ne daju imaocima takvo potraživanje protiv izdavaoca ili</a:t>
            </a:r>
          </a:p>
          <a:p>
            <a:pPr lvl="2"/>
            <a:r>
              <a:rPr lang="sr-Latn-RS" dirty="0"/>
              <a:t>Ne daju pravo na zamenu at par ili </a:t>
            </a:r>
          </a:p>
          <a:p>
            <a:pPr lvl="2"/>
            <a:r>
              <a:rPr lang="sr-Latn-RS" dirty="0"/>
              <a:t>Ograničavaju period u kome može da se izvrši zamena</a:t>
            </a:r>
            <a:endParaRPr lang="en-R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2DFE38-4DB5-4CDC-95A9-AEC7728540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4802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a:effectLst/>
                <a:latin typeface="Calibri" panose="020F0502020204030204" pitchFamily="34" charset="0"/>
                <a:ea typeface="Calibri" panose="020F0502020204030204" pitchFamily="34" charset="0"/>
                <a:cs typeface="Times New Roman" panose="02020603050405020304" pitchFamily="18" charset="0"/>
              </a:rPr>
              <a:t>Allgorithmic</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stablecoins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posebna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vrsta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koja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održava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vrednost</a:t>
            </a:r>
            <a:r>
              <a:rPr lang="en-US" sz="1800" dirty="0">
                <a:effectLst/>
                <a:latin typeface="Calibri" panose="020F0502020204030204" pitchFamily="34" charset="0"/>
                <a:ea typeface="Calibri" panose="020F0502020204030204" pitchFamily="34" charset="0"/>
                <a:cs typeface="Times New Roman" panose="02020603050405020304" pitchFamily="18" charset="0"/>
              </a:rPr>
              <a:t> ne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pomoću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povećanja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količine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osnovne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realne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valute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nego</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pomoću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algoritma</a:t>
            </a:r>
            <a:r>
              <a:rPr lang="en-US" sz="1800" dirty="0">
                <a:effectLst/>
                <a:latin typeface="Calibri" panose="020F0502020204030204" pitchFamily="34" charset="0"/>
                <a:ea typeface="Calibri" panose="020F0502020204030204" pitchFamily="34" charset="0"/>
                <a:cs typeface="Times New Roman" panose="02020603050405020304" pitchFamily="18" charset="0"/>
              </a:rPr>
              <a:t> koji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vezuje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vrednost</a:t>
            </a:r>
            <a:r>
              <a:rPr lang="en-US" sz="1800" dirty="0">
                <a:effectLst/>
                <a:latin typeface="Calibri" panose="020F0502020204030204" pitchFamily="34" charset="0"/>
                <a:ea typeface="Calibri" panose="020F0502020204030204" pitchFamily="34" charset="0"/>
                <a:cs typeface="Times New Roman" panose="02020603050405020304" pitchFamily="18" charset="0"/>
              </a:rPr>
              <a:t> tog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stablecoin</a:t>
            </a:r>
            <a:r>
              <a:rPr lang="en-US" sz="1800" dirty="0">
                <a:effectLst/>
                <a:latin typeface="Calibri" panose="020F0502020204030204" pitchFamily="34" charset="0"/>
                <a:ea typeface="Calibri" panose="020F0502020204030204" pitchFamily="34" charset="0"/>
                <a:cs typeface="Times New Roman" panose="02020603050405020304" pitchFamily="18" charset="0"/>
              </a:rPr>
              <a:t>-a za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neku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drugu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kriptovalutu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terraUSD</a:t>
            </a:r>
            <a:r>
              <a:rPr lang="en-US" sz="1800" dirty="0">
                <a:effectLst/>
                <a:latin typeface="Calibri" panose="020F0502020204030204" pitchFamily="34" charset="0"/>
                <a:ea typeface="Calibri" panose="020F0502020204030204" pitchFamily="34" charset="0"/>
                <a:cs typeface="Times New Roman" panose="02020603050405020304" pitchFamily="18" charset="0"/>
              </a:rPr>
              <a:t> je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vezan</a:t>
            </a:r>
            <a:r>
              <a:rPr lang="en-US" sz="1800" dirty="0">
                <a:effectLst/>
                <a:latin typeface="Calibri" panose="020F0502020204030204" pitchFamily="34" charset="0"/>
                <a:ea typeface="Calibri" panose="020F0502020204030204" pitchFamily="34" charset="0"/>
                <a:cs typeface="Times New Roman" panose="02020603050405020304" pitchFamily="18" charset="0"/>
              </a:rPr>
              <a:t> za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luna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kriptovalutu</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sister token of controversial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stablecoin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TerraUSD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kad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vrednost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počne</a:t>
            </a:r>
            <a:r>
              <a:rPr lang="en-US" sz="1800" dirty="0">
                <a:effectLst/>
                <a:latin typeface="Calibri" panose="020F0502020204030204" pitchFamily="34" charset="0"/>
                <a:ea typeface="Calibri" panose="020F0502020204030204" pitchFamily="34" charset="0"/>
                <a:cs typeface="Times New Roman" panose="02020603050405020304" pitchFamily="18" charset="0"/>
              </a:rPr>
              <a:t> da mu pada,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algoritam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poveća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količinu</a:t>
            </a:r>
            <a:r>
              <a:rPr lang="en-US" sz="1800" dirty="0">
                <a:effectLst/>
                <a:latin typeface="Calibri" panose="020F0502020204030204" pitchFamily="34" charset="0"/>
                <a:ea typeface="Calibri" panose="020F0502020204030204" pitchFamily="34" charset="0"/>
                <a:cs typeface="Times New Roman" panose="02020603050405020304" pitchFamily="18" charset="0"/>
              </a:rPr>
              <a:t> lune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smanji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količinu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terraUSD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TerraUSD</a:t>
            </a:r>
            <a:r>
              <a:rPr lang="en-US" sz="1800" dirty="0">
                <a:effectLst/>
                <a:latin typeface="Calibri" panose="020F0502020204030204" pitchFamily="34" charset="0"/>
                <a:ea typeface="Calibri" panose="020F0502020204030204" pitchFamily="34" charset="0"/>
                <a:cs typeface="Times New Roman" panose="02020603050405020304" pitchFamily="18" charset="0"/>
              </a:rPr>
              <a:t> or UST</a:t>
            </a:r>
            <a:endParaRPr lang="sr-Latn-RS" b="1" i="0" dirty="0">
              <a:solidFill>
                <a:srgbClr val="111111"/>
              </a:solidFill>
              <a:effectLst/>
              <a:latin typeface="Cabin-semi-bold"/>
            </a:endParaRPr>
          </a:p>
          <a:p>
            <a:r>
              <a:rPr lang="en-US" b="1" i="0" dirty="0">
                <a:solidFill>
                  <a:srgbClr val="111111"/>
                </a:solidFill>
                <a:effectLst/>
                <a:latin typeface="Cabin-semi-bold"/>
              </a:rPr>
              <a:t>The Risks of Algorithmic </a:t>
            </a:r>
            <a:r>
              <a:rPr lang="en-US" b="1" i="0" dirty="0" err="1">
                <a:solidFill>
                  <a:srgbClr val="111111"/>
                </a:solidFill>
                <a:effectLst/>
                <a:latin typeface="Cabin-semi-bold"/>
              </a:rPr>
              <a:t>Stablecoins</a:t>
            </a:r>
            <a:endParaRPr lang="sr-Latn-RS" b="1" i="0" dirty="0">
              <a:solidFill>
                <a:srgbClr val="111111"/>
              </a:solidFill>
              <a:effectLst/>
              <a:latin typeface="Cabin-semi-bold"/>
            </a:endParaRPr>
          </a:p>
          <a:p>
            <a:r>
              <a:rPr lang="en-US" b="0" i="0" dirty="0">
                <a:solidFill>
                  <a:srgbClr val="111111"/>
                </a:solidFill>
                <a:effectLst/>
                <a:latin typeface="SourceSansPro"/>
              </a:rPr>
              <a:t>it’s only backed by the community that uses the currency and computer algorithms designed to keep the market demand for the currency balanced at one dollar, there’s no guarantee that the currency can maintain its peg</a:t>
            </a:r>
            <a:r>
              <a:rPr lang="sr-Latn-RS" b="0" i="0" dirty="0">
                <a:solidFill>
                  <a:srgbClr val="111111"/>
                </a:solidFill>
                <a:effectLst/>
                <a:latin typeface="SourceSansPro"/>
              </a:rPr>
              <a:t> </a:t>
            </a:r>
            <a:endParaRPr lang="en-US" b="1" i="0" dirty="0">
              <a:solidFill>
                <a:srgbClr val="111111"/>
              </a:solidFill>
              <a:effectLst/>
              <a:latin typeface="Cabin-semi-bold"/>
            </a:endParaRPr>
          </a:p>
          <a:p>
            <a:r>
              <a:rPr lang="en-US" b="0" i="0" dirty="0">
                <a:solidFill>
                  <a:srgbClr val="111111"/>
                </a:solidFill>
                <a:effectLst/>
                <a:latin typeface="SourceSansPro"/>
              </a:rPr>
              <a:t>The </a:t>
            </a:r>
            <a:r>
              <a:rPr lang="en-US" b="0" i="0" dirty="0" err="1">
                <a:solidFill>
                  <a:srgbClr val="111111"/>
                </a:solidFill>
                <a:effectLst/>
                <a:latin typeface="SourceSansPro"/>
              </a:rPr>
              <a:t>TerraUSD</a:t>
            </a:r>
            <a:r>
              <a:rPr lang="en-US" b="0" i="0" dirty="0">
                <a:solidFill>
                  <a:srgbClr val="111111"/>
                </a:solidFill>
                <a:effectLst/>
                <a:latin typeface="SourceSansPro"/>
              </a:rPr>
              <a:t> currency is not backed by U.S. dollar-denominated assets. Instead, a computer algorithm creates (mints) and destroys (burns) both UST and LUNA to bring the price back into equilibrium</a:t>
            </a:r>
            <a:endParaRPr lang="sr-Latn-R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2DFE38-4DB5-4CDC-95A9-AEC7728540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1596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stated aim (but without a guarantee) to offer redemption at par, although redemption rights are not always well defined. Nor is the entity responsible for carrying out the redemption always clearly specified. </a:t>
            </a:r>
            <a:endParaRPr lang="sr-Latn-RS" dirty="0"/>
          </a:p>
          <a:p>
            <a:r>
              <a:rPr lang="sr-Latn-RS" dirty="0"/>
              <a:t>Sličnosti i razlike u odnosu na elektronski novac</a:t>
            </a:r>
          </a:p>
          <a:p>
            <a:pPr lvl="1"/>
            <a:r>
              <a:rPr lang="sr-Latn-RS" dirty="0"/>
              <a:t>Unapred se pruža pokriće za njihovo izdavanje</a:t>
            </a:r>
          </a:p>
          <a:p>
            <a:pPr lvl="1"/>
            <a:r>
              <a:rPr lang="sr-Latn-RS" dirty="0"/>
              <a:t>Mogu da se zamene za ekvivalentnu vrednost imovine ili valute sa kojom su povezani</a:t>
            </a:r>
          </a:p>
          <a:p>
            <a:pPr lvl="1"/>
            <a:r>
              <a:rPr lang="sr-Latn-RS" dirty="0"/>
              <a:t>Ali, ne mora da postoji potraživanje protiv izdavaoca </a:t>
            </a:r>
          </a:p>
          <a:p>
            <a:pPr lvl="1"/>
            <a:endParaRPr lang="sr-Latn-R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Tether brings USDT to the masses in Brazil / 24000 ATMs will be opened to enable people to purchase Tether, or convert it to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Brazilial</a:t>
            </a:r>
            <a:r>
              <a:rPr lang="en-US" sz="1800" dirty="0">
                <a:effectLst/>
                <a:latin typeface="Calibri" panose="020F0502020204030204" pitchFamily="34" charset="0"/>
                <a:ea typeface="Calibri" panose="020F0502020204030204" pitchFamily="34" charset="0"/>
                <a:cs typeface="Times New Roman" panose="02020603050405020304" pitchFamily="18" charset="0"/>
              </a:rPr>
              <a:t> currency</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Stablecoins</a:t>
            </a:r>
            <a:r>
              <a:rPr lang="en-US" sz="1800" dirty="0">
                <a:effectLst/>
                <a:latin typeface="Calibri" panose="020F0502020204030204" pitchFamily="34" charset="0"/>
                <a:ea typeface="Calibri" panose="020F0502020204030204" pitchFamily="34" charset="0"/>
                <a:cs typeface="Times New Roman" panose="02020603050405020304" pitchFamily="18" charset="0"/>
              </a:rPr>
              <a:t> are very important in Latin America due to economic circumstances affecting their local currencies</a:t>
            </a:r>
          </a:p>
          <a:p>
            <a:pPr lvl="1"/>
            <a:endParaRPr lang="sr-Latn-R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2DFE38-4DB5-4CDC-95A9-AEC7728540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6444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Ovo je osnovna podela, a postoje i međuoblici – hibridni oblici digitalne imovine koji imaju karakteristike i virtuelne valute i digitalnog tokena</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2DFE38-4DB5-4CDC-95A9-AEC7728540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7038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10304"/>
                </a:solidFill>
                <a:effectLst/>
                <a:latin typeface="Inter"/>
              </a:rPr>
              <a:t>a digital asset is a non-tangible asset that is created, traded, and stored in a digital format.</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2DFE38-4DB5-4CDC-95A9-AEC7728540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3946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800" i="1" dirty="0">
                <a:effectLst/>
                <a:highlight>
                  <a:srgbClr val="FFFF00"/>
                </a:highlight>
                <a:latin typeface="Times New Roman" panose="02020603050405020304" pitchFamily="18" charset="0"/>
                <a:ea typeface="Times New Roman" panose="02020603050405020304" pitchFamily="18" charset="0"/>
              </a:rPr>
              <a:t>extrinsischen Token</a:t>
            </a:r>
            <a:r>
              <a:rPr lang="de-DE" sz="1800" i="1" dirty="0">
                <a:effectLst/>
                <a:latin typeface="Times New Roman" panose="02020603050405020304" pitchFamily="18" charset="0"/>
                <a:ea typeface="Times New Roman" panose="02020603050405020304" pitchFamily="18" charset="0"/>
              </a:rPr>
              <a:t>,</a:t>
            </a:r>
            <a:r>
              <a:rPr lang="de-DE" sz="1800" dirty="0">
                <a:effectLst/>
                <a:latin typeface="Times New Roman" panose="02020603050405020304" pitchFamily="18" charset="0"/>
                <a:ea typeface="Times New Roman" panose="02020603050405020304" pitchFamily="18" charset="0"/>
              </a:rPr>
              <a:t> </a:t>
            </a:r>
            <a:r>
              <a:rPr lang="de-DE" sz="1800" dirty="0">
                <a:effectLst/>
                <a:highlight>
                  <a:srgbClr val="FFFF00"/>
                </a:highlight>
                <a:latin typeface="Times New Roman" panose="02020603050405020304" pitchFamily="18" charset="0"/>
                <a:ea typeface="Times New Roman" panose="02020603050405020304" pitchFamily="18" charset="0"/>
              </a:rPr>
              <a:t>deren Wert sich nicht aus dem Token selbst herleitet, sondern der sich vielmehr erst in </a:t>
            </a:r>
            <a:r>
              <a:rPr lang="de-DE" sz="1800" i="1" dirty="0">
                <a:effectLst/>
                <a:highlight>
                  <a:srgbClr val="FFFF00"/>
                </a:highlight>
                <a:latin typeface="Times New Roman" panose="02020603050405020304" pitchFamily="18" charset="0"/>
                <a:ea typeface="Times New Roman" panose="02020603050405020304" pitchFamily="18" charset="0"/>
              </a:rPr>
              <a:t>Verbindung mit einem Vermögensgegenstand</a:t>
            </a:r>
            <a:r>
              <a:rPr lang="de-DE" sz="1800" dirty="0">
                <a:effectLst/>
                <a:highlight>
                  <a:srgbClr val="FFFF00"/>
                </a:highlight>
                <a:latin typeface="Times New Roman" panose="02020603050405020304" pitchFamily="18" charset="0"/>
                <a:ea typeface="Times New Roman" panose="02020603050405020304" pitchFamily="18" charset="0"/>
              </a:rPr>
              <a:t> oder einem aus dem Token</a:t>
            </a:r>
            <a:r>
              <a:rPr lang="de-DE" sz="1800" dirty="0">
                <a:effectLst/>
                <a:latin typeface="Times New Roman" panose="02020603050405020304" pitchFamily="18" charset="0"/>
                <a:ea typeface="Times New Roman" panose="02020603050405020304" pitchFamily="18" charset="0"/>
              </a:rPr>
              <a:t> her-EL 58 März 202215 EL 58 März </a:t>
            </a:r>
            <a:r>
              <a:rPr lang="de-DE" sz="1800" dirty="0">
                <a:effectLst/>
                <a:highlight>
                  <a:srgbClr val="FFFF00"/>
                </a:highlight>
                <a:latin typeface="Times New Roman" panose="02020603050405020304" pitchFamily="18" charset="0"/>
                <a:ea typeface="Times New Roman" panose="02020603050405020304" pitchFamily="18" charset="0"/>
              </a:rPr>
              <a:t>202216leitbaren Anspruch ergibt. Extrinsische Token</a:t>
            </a:r>
            <a:r>
              <a:rPr lang="de-DE" sz="1800" dirty="0">
                <a:effectLst/>
                <a:latin typeface="Times New Roman" panose="02020603050405020304" pitchFamily="18" charset="0"/>
                <a:ea typeface="Times New Roman" panose="02020603050405020304" pitchFamily="18" charset="0"/>
              </a:rPr>
              <a:t> entsprechen also technisch gesehen den intrinsischen Token, </a:t>
            </a:r>
            <a:r>
              <a:rPr lang="de-DE" sz="1800" dirty="0">
                <a:effectLst/>
                <a:highlight>
                  <a:srgbClr val="FFFF00"/>
                </a:highlight>
                <a:latin typeface="Times New Roman" panose="02020603050405020304" pitchFamily="18" charset="0"/>
                <a:ea typeface="Times New Roman" panose="02020603050405020304" pitchFamily="18" charset="0"/>
              </a:rPr>
              <a:t>sollen</a:t>
            </a:r>
            <a:r>
              <a:rPr lang="de-DE" sz="1800" dirty="0">
                <a:effectLst/>
                <a:latin typeface="Times New Roman" panose="02020603050405020304" pitchFamily="18" charset="0"/>
                <a:ea typeface="Times New Roman" panose="02020603050405020304" pitchFamily="18" charset="0"/>
              </a:rPr>
              <a:t> darüber hinaus </a:t>
            </a:r>
            <a:r>
              <a:rPr lang="de-DE" sz="1800" dirty="0">
                <a:effectLst/>
                <a:highlight>
                  <a:srgbClr val="FFFF00"/>
                </a:highlight>
                <a:latin typeface="Times New Roman" panose="02020603050405020304" pitchFamily="18" charset="0"/>
                <a:ea typeface="Times New Roman" panose="02020603050405020304" pitchFamily="18" charset="0"/>
              </a:rPr>
              <a:t>aber einen Anspruch auf bestimmte Sachen, Produkte, Dienstleistungen oder Geschäftsanteile repräsentieren oder Wertpapiere darstellen</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2DFE38-4DB5-4CDC-95A9-AEC7728540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4840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Right-clicker mentality – za </a:t>
            </a:r>
            <a:r>
              <a:rPr lang="en-US" dirty="0" err="1"/>
              <a:t>ljude</a:t>
            </a:r>
            <a:r>
              <a:rPr lang="en-US" dirty="0"/>
              <a:t> koji </a:t>
            </a:r>
            <a:r>
              <a:rPr lang="en-US" dirty="0" err="1"/>
              <a:t>desnim</a:t>
            </a:r>
            <a:r>
              <a:rPr lang="en-US" dirty="0"/>
              <a:t> </a:t>
            </a:r>
            <a:r>
              <a:rPr lang="en-US" dirty="0" err="1"/>
              <a:t>klikom</a:t>
            </a:r>
            <a:r>
              <a:rPr lang="en-US" dirty="0"/>
              <a:t> </a:t>
            </a:r>
            <a:r>
              <a:rPr lang="en-US" dirty="0" err="1"/>
              <a:t>miša</a:t>
            </a:r>
            <a:r>
              <a:rPr lang="en-US" dirty="0"/>
              <a:t> </a:t>
            </a:r>
            <a:r>
              <a:rPr lang="en-US" dirty="0" err="1"/>
              <a:t>sačuvaju</a:t>
            </a:r>
            <a:r>
              <a:rPr lang="en-US" dirty="0"/>
              <a:t> </a:t>
            </a:r>
            <a:r>
              <a:rPr lang="en-US" dirty="0" err="1"/>
              <a:t>sliku</a:t>
            </a:r>
            <a:r>
              <a:rPr lang="en-US" dirty="0"/>
              <a:t> </a:t>
            </a:r>
            <a:r>
              <a:rPr lang="en-US" dirty="0" err="1"/>
              <a:t>sa</a:t>
            </a:r>
            <a:r>
              <a:rPr lang="en-US" dirty="0"/>
              <a:t> </a:t>
            </a:r>
            <a:r>
              <a:rPr lang="en-US" dirty="0" err="1"/>
              <a:t>interneta</a:t>
            </a:r>
            <a:r>
              <a:rPr lang="en-US" dirty="0"/>
              <a:t> – </a:t>
            </a:r>
            <a:r>
              <a:rPr lang="en-US" dirty="0" err="1"/>
              <a:t>dakle</a:t>
            </a:r>
            <a:r>
              <a:rPr lang="en-US" dirty="0"/>
              <a:t>, </a:t>
            </a:r>
            <a:r>
              <a:rPr lang="en-US" dirty="0" err="1"/>
              <a:t>kopiju</a:t>
            </a:r>
            <a:r>
              <a:rPr lang="en-US" dirty="0"/>
              <a:t> </a:t>
            </a:r>
            <a:r>
              <a:rPr lang="en-US" dirty="0" err="1"/>
              <a:t>i</a:t>
            </a:r>
            <a:r>
              <a:rPr lang="en-US" dirty="0"/>
              <a:t> </a:t>
            </a:r>
            <a:r>
              <a:rPr lang="en-US" dirty="0" err="1"/>
              <a:t>nije</a:t>
            </a:r>
            <a:r>
              <a:rPr lang="en-US" dirty="0"/>
              <a:t> </a:t>
            </a:r>
            <a:r>
              <a:rPr lang="en-US" dirty="0" err="1"/>
              <a:t>im</a:t>
            </a:r>
            <a:r>
              <a:rPr lang="en-US" dirty="0"/>
              <a:t> </a:t>
            </a:r>
            <a:r>
              <a:rPr lang="en-US" dirty="0" err="1"/>
              <a:t>bitno</a:t>
            </a:r>
            <a:r>
              <a:rPr lang="en-US" dirty="0"/>
              <a:t> ko </a:t>
            </a:r>
            <a:r>
              <a:rPr lang="en-US" dirty="0" err="1"/>
              <a:t>ima</a:t>
            </a:r>
            <a:r>
              <a:rPr lang="en-US" dirty="0"/>
              <a:t> original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Instagram </a:t>
            </a:r>
            <a:r>
              <a:rPr lang="sr-Latn-RS" dirty="0"/>
              <a:t>će dozvoliti rudarenje NFTs direktno sa platforme te socijalne mreže</a:t>
            </a:r>
          </a:p>
          <a:p>
            <a:pPr algn="l"/>
            <a:r>
              <a:rPr lang="sr-Latn-RS" dirty="0"/>
              <a:t>Prvi tweet je prodat kao NFT za .</a:t>
            </a:r>
            <a:r>
              <a:rPr lang="en-US" b="1" i="0" dirty="0">
                <a:solidFill>
                  <a:srgbClr val="262626"/>
                </a:solidFill>
                <a:effectLst/>
                <a:latin typeface="Display Narrow Bold Roslindale"/>
              </a:rPr>
              <a:t> ‘Jack Dorsey’s First Tweet’ NFT Went on Sale for $48M. It Ended With a Top Bid of Just $280</a:t>
            </a:r>
          </a:p>
          <a:p>
            <a:pPr algn="l"/>
            <a:r>
              <a:rPr lang="en-US" b="0" i="0" dirty="0">
                <a:solidFill>
                  <a:srgbClr val="262626"/>
                </a:solidFill>
                <a:effectLst/>
                <a:latin typeface="Neue Haas Grotesk Display Pro"/>
              </a:rPr>
              <a:t>Crypto entrepreneur </a:t>
            </a:r>
            <a:r>
              <a:rPr lang="en-US" b="0" i="0" dirty="0" err="1">
                <a:solidFill>
                  <a:srgbClr val="262626"/>
                </a:solidFill>
                <a:effectLst/>
                <a:latin typeface="Neue Haas Grotesk Display Pro"/>
              </a:rPr>
              <a:t>Sina</a:t>
            </a:r>
            <a:r>
              <a:rPr lang="en-US" b="0" i="0" dirty="0">
                <a:solidFill>
                  <a:srgbClr val="262626"/>
                </a:solidFill>
                <a:effectLst/>
                <a:latin typeface="Neue Haas Grotesk Display Pro"/>
              </a:rPr>
              <a:t> </a:t>
            </a:r>
            <a:r>
              <a:rPr lang="en-US" b="0" i="0" dirty="0" err="1">
                <a:solidFill>
                  <a:srgbClr val="262626"/>
                </a:solidFill>
                <a:effectLst/>
                <a:latin typeface="Neue Haas Grotesk Display Pro"/>
              </a:rPr>
              <a:t>Estavi</a:t>
            </a:r>
            <a:r>
              <a:rPr lang="en-US" b="0" i="0" dirty="0">
                <a:solidFill>
                  <a:srgbClr val="262626"/>
                </a:solidFill>
                <a:effectLst/>
                <a:latin typeface="Neue Haas Grotesk Display Pro"/>
              </a:rPr>
              <a:t> bought Twitter founder Jack Dorsey’s first-ever tweet as an NFT for $2.9 million last year. He listed the NFT for sale again at $48 million last week.</a:t>
            </a:r>
            <a:endParaRPr lang="sr-Latn-RS" b="0" i="0" dirty="0">
              <a:solidFill>
                <a:srgbClr val="262626"/>
              </a:solidFill>
              <a:effectLst/>
              <a:latin typeface="Neue Haas Grotesk Display Pro"/>
            </a:endParaRPr>
          </a:p>
          <a:p>
            <a:pPr algn="l"/>
            <a:endParaRPr lang="sr-Latn-RS" b="0" i="0" dirty="0">
              <a:solidFill>
                <a:srgbClr val="262626"/>
              </a:solidFill>
              <a:effectLst/>
              <a:latin typeface="Neue Haas Grotesk Display Pro"/>
            </a:endParaRPr>
          </a:p>
          <a:p>
            <a:pPr algn="l"/>
            <a:r>
              <a:rPr lang="en-US" b="0" i="0" dirty="0">
                <a:solidFill>
                  <a:srgbClr val="3A3B41"/>
                </a:solidFill>
                <a:effectLst/>
                <a:latin typeface="Lora" pitchFamily="2" charset="0"/>
              </a:rPr>
              <a:t>Digitized movie or concert tickets, for example, function in likeness to utility NFTs. A patron presents their proof of purchase in a digital format, often downloaded nowadays as barcodes and QR codes, which affords them tangible goods, services and entry to live experiences — like that specific seat in a theater or arena, reserved solely for the ticket holder, for a specific show</a:t>
            </a:r>
            <a:endParaRPr lang="en-US" b="0" i="0" dirty="0">
              <a:solidFill>
                <a:srgbClr val="262626"/>
              </a:solidFill>
              <a:effectLst/>
              <a:latin typeface="Neue Haas Grotesk Display Pr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R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2DFE38-4DB5-4CDC-95A9-AEC7728540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5095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Zakon o stečaju, </a:t>
            </a:r>
            <a:r>
              <a:rPr lang="en-US" sz="1200" b="1" i="0" kern="1200" dirty="0" err="1">
                <a:solidFill>
                  <a:schemeClr val="tx1"/>
                </a:solidFill>
                <a:effectLst/>
                <a:latin typeface="+mn-lt"/>
                <a:ea typeface="+mn-ea"/>
                <a:cs typeface="+mn-cs"/>
              </a:rPr>
              <a:t>Član</a:t>
            </a:r>
            <a:r>
              <a:rPr lang="en-US" sz="1200" b="1" i="0" kern="1200" dirty="0">
                <a:solidFill>
                  <a:schemeClr val="tx1"/>
                </a:solidFill>
                <a:effectLst/>
                <a:latin typeface="+mn-lt"/>
                <a:ea typeface="+mn-ea"/>
                <a:cs typeface="+mn-cs"/>
              </a:rPr>
              <a:t> 49</a:t>
            </a:r>
          </a:p>
          <a:p>
            <a:r>
              <a:rPr lang="en-US" sz="1200" b="0" i="0" kern="1200" dirty="0" err="1">
                <a:solidFill>
                  <a:schemeClr val="tx1"/>
                </a:solidFill>
                <a:effectLst/>
                <a:latin typeface="+mn-lt"/>
                <a:ea typeface="+mn-ea"/>
                <a:cs typeface="+mn-cs"/>
              </a:rPr>
              <a:t>Razlučni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poverioci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poverioci</a:t>
            </a:r>
            <a:r>
              <a:rPr lang="en-US" sz="1200" b="0" i="0" kern="1200" dirty="0">
                <a:solidFill>
                  <a:schemeClr val="tx1"/>
                </a:solidFill>
                <a:effectLst/>
                <a:latin typeface="+mn-lt"/>
                <a:ea typeface="+mn-ea"/>
                <a:cs typeface="+mn-cs"/>
              </a:rPr>
              <a:t> koji </a:t>
            </a:r>
            <a:r>
              <a:rPr lang="en-US" sz="1200" b="0" i="0" kern="1200" dirty="0" err="1">
                <a:solidFill>
                  <a:schemeClr val="tx1"/>
                </a:solidFill>
                <a:effectLst/>
                <a:latin typeface="+mn-lt"/>
                <a:ea typeface="+mn-ea"/>
                <a:cs typeface="+mn-cs"/>
              </a:rPr>
              <a:t>imaju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založno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pravo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zakonsko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pravo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zadržavanja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ili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pravo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namirenja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stvarima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pravima</a:t>
            </a:r>
            <a:r>
              <a:rPr lang="en-US" sz="1200" b="0" i="0" kern="1200" dirty="0">
                <a:solidFill>
                  <a:schemeClr val="tx1"/>
                </a:solidFill>
                <a:effectLst/>
                <a:latin typeface="+mn-lt"/>
                <a:ea typeface="+mn-ea"/>
                <a:cs typeface="+mn-cs"/>
              </a:rPr>
              <a:t> o </a:t>
            </a:r>
            <a:r>
              <a:rPr lang="en-US" sz="1200" b="0" i="0" kern="1200" dirty="0" err="1">
                <a:solidFill>
                  <a:schemeClr val="tx1"/>
                </a:solidFill>
                <a:effectLst/>
                <a:latin typeface="+mn-lt"/>
                <a:ea typeface="+mn-ea"/>
                <a:cs typeface="+mn-cs"/>
              </a:rPr>
              <a:t>kojima</a:t>
            </a:r>
            <a:r>
              <a:rPr lang="en-US" sz="1200" b="0" i="0" kern="1200" dirty="0">
                <a:solidFill>
                  <a:schemeClr val="tx1"/>
                </a:solidFill>
                <a:effectLst/>
                <a:latin typeface="+mn-lt"/>
                <a:ea typeface="+mn-ea"/>
                <a:cs typeface="+mn-cs"/>
              </a:rPr>
              <a:t> se </a:t>
            </a:r>
            <a:r>
              <a:rPr lang="en-US" sz="1200" b="0" i="0" kern="1200" dirty="0" err="1">
                <a:solidFill>
                  <a:schemeClr val="tx1"/>
                </a:solidFill>
                <a:effectLst/>
                <a:latin typeface="+mn-lt"/>
                <a:ea typeface="+mn-ea"/>
                <a:cs typeface="+mn-cs"/>
              </a:rPr>
              <a:t>vode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javne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knjige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ili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registri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imaju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pravo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prvenstveno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namirenje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iz</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sredstava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ostvarenih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prodajom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imovine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odnosno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naplate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potraživanja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kojoj</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stekli</a:t>
            </a:r>
            <a:r>
              <a:rPr lang="en-US" sz="1200" b="0" i="0" kern="1200" dirty="0">
                <a:solidFill>
                  <a:schemeClr val="tx1"/>
                </a:solidFill>
                <a:effectLst/>
                <a:latin typeface="+mn-lt"/>
                <a:ea typeface="+mn-ea"/>
                <a:cs typeface="+mn-cs"/>
              </a:rPr>
              <a:t> to </a:t>
            </a:r>
            <a:r>
              <a:rPr lang="en-US" sz="1200" b="0" i="0" kern="1200" dirty="0" err="1">
                <a:solidFill>
                  <a:schemeClr val="tx1"/>
                </a:solidFill>
                <a:effectLst/>
                <a:latin typeface="+mn-lt"/>
                <a:ea typeface="+mn-ea"/>
                <a:cs typeface="+mn-cs"/>
              </a:rPr>
              <a:t>pravo</a:t>
            </a:r>
            <a:r>
              <a:rPr lang="en-US" sz="1200" b="0" i="0" kern="1200" dirty="0">
                <a:solidFill>
                  <a:schemeClr val="tx1"/>
                </a:solidFill>
                <a:effectLst/>
                <a:latin typeface="+mn-lt"/>
                <a:ea typeface="+mn-ea"/>
                <a:cs typeface="+mn-cs"/>
              </a:rPr>
              <a:t>.</a:t>
            </a:r>
          </a:p>
          <a:p>
            <a:r>
              <a:rPr lang="en-US" sz="1200" b="0" i="0" kern="1200" dirty="0" err="1">
                <a:solidFill>
                  <a:schemeClr val="tx1"/>
                </a:solidFill>
                <a:effectLst/>
                <a:latin typeface="+mn-lt"/>
                <a:ea typeface="+mn-ea"/>
                <a:cs typeface="+mn-cs"/>
              </a:rPr>
              <a:t>Založni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poverioci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poverioci</a:t>
            </a:r>
            <a:r>
              <a:rPr lang="en-US" sz="1200" b="0" i="0" kern="1200" dirty="0">
                <a:solidFill>
                  <a:schemeClr val="tx1"/>
                </a:solidFill>
                <a:effectLst/>
                <a:latin typeface="+mn-lt"/>
                <a:ea typeface="+mn-ea"/>
                <a:cs typeface="+mn-cs"/>
              </a:rPr>
              <a:t> koji </a:t>
            </a:r>
            <a:r>
              <a:rPr lang="en-US" sz="1200" b="0" i="0" kern="1200" dirty="0" err="1">
                <a:solidFill>
                  <a:schemeClr val="tx1"/>
                </a:solidFill>
                <a:effectLst/>
                <a:latin typeface="+mn-lt"/>
                <a:ea typeface="+mn-ea"/>
                <a:cs typeface="+mn-cs"/>
              </a:rPr>
              <a:t>imaju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založno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pravo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stvarima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ili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pravima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stečajnog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dužnika</a:t>
            </a:r>
            <a:r>
              <a:rPr lang="en-US" sz="1200" b="0" i="0" kern="1200" dirty="0">
                <a:solidFill>
                  <a:schemeClr val="tx1"/>
                </a:solidFill>
                <a:effectLst/>
                <a:latin typeface="+mn-lt"/>
                <a:ea typeface="+mn-ea"/>
                <a:cs typeface="+mn-cs"/>
              </a:rPr>
              <a:t> o </a:t>
            </a:r>
            <a:r>
              <a:rPr lang="en-US" sz="1200" b="0" i="0" kern="1200" dirty="0" err="1">
                <a:solidFill>
                  <a:schemeClr val="tx1"/>
                </a:solidFill>
                <a:effectLst/>
                <a:latin typeface="+mn-lt"/>
                <a:ea typeface="+mn-ea"/>
                <a:cs typeface="+mn-cs"/>
              </a:rPr>
              <a:t>kojima</a:t>
            </a:r>
            <a:r>
              <a:rPr lang="en-US" sz="1200" b="0" i="0" kern="1200" dirty="0">
                <a:solidFill>
                  <a:schemeClr val="tx1"/>
                </a:solidFill>
                <a:effectLst/>
                <a:latin typeface="+mn-lt"/>
                <a:ea typeface="+mn-ea"/>
                <a:cs typeface="+mn-cs"/>
              </a:rPr>
              <a:t> se </a:t>
            </a:r>
            <a:r>
              <a:rPr lang="en-US" sz="1200" b="0" i="0" kern="1200" dirty="0" err="1">
                <a:solidFill>
                  <a:schemeClr val="tx1"/>
                </a:solidFill>
                <a:effectLst/>
                <a:latin typeface="+mn-lt"/>
                <a:ea typeface="+mn-ea"/>
                <a:cs typeface="+mn-cs"/>
              </a:rPr>
              <a:t>vode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javne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knjige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ili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registri</a:t>
            </a:r>
            <a:r>
              <a:rPr lang="en-US" sz="1200" b="0" i="0" kern="1200" dirty="0">
                <a:solidFill>
                  <a:schemeClr val="tx1"/>
                </a:solidFill>
                <a:effectLst/>
                <a:latin typeface="+mn-lt"/>
                <a:ea typeface="+mn-ea"/>
                <a:cs typeface="+mn-cs"/>
              </a:rPr>
              <a:t>, a </a:t>
            </a:r>
            <a:r>
              <a:rPr lang="en-US" sz="1200" b="0" i="0" kern="1200" dirty="0" err="1">
                <a:solidFill>
                  <a:schemeClr val="tx1"/>
                </a:solidFill>
                <a:effectLst/>
                <a:latin typeface="+mn-lt"/>
                <a:ea typeface="+mn-ea"/>
                <a:cs typeface="+mn-cs"/>
              </a:rPr>
              <a:t>nemaju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novčano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potraživanje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prema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stečajnom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dužniku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koje</a:t>
            </a:r>
            <a:r>
              <a:rPr lang="en-US" sz="1200" b="0" i="0" kern="1200" dirty="0">
                <a:solidFill>
                  <a:schemeClr val="tx1"/>
                </a:solidFill>
                <a:effectLst/>
                <a:latin typeface="+mn-lt"/>
                <a:ea typeface="+mn-ea"/>
                <a:cs typeface="+mn-cs"/>
              </a:rPr>
              <a:t> je </a:t>
            </a:r>
            <a:r>
              <a:rPr lang="en-US" sz="1200" b="0" i="0" kern="1200" dirty="0" err="1">
                <a:solidFill>
                  <a:schemeClr val="tx1"/>
                </a:solidFill>
                <a:effectLst/>
                <a:latin typeface="+mn-lt"/>
                <a:ea typeface="+mn-ea"/>
                <a:cs typeface="+mn-cs"/>
              </a:rPr>
              <a:t>tim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založnim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pravom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obezbeđeno</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04016AE9-6D1E-4EF9-ADD0-DB1E4705AD73}" type="slidenum">
              <a:rPr lang="en-US" smtClean="0"/>
              <a:t>32</a:t>
            </a:fld>
            <a:endParaRPr lang="en-US"/>
          </a:p>
        </p:txBody>
      </p:sp>
    </p:spTree>
    <p:extLst>
      <p:ext uri="{BB962C8B-B14F-4D97-AF65-F5344CB8AC3E}">
        <p14:creationId xmlns:p14="http://schemas.microsoft.com/office/powerpoint/2010/main" val="2989683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RS" sz="1800" dirty="0">
                <a:solidFill>
                  <a:srgbClr val="14151A"/>
                </a:solidFill>
                <a:effectLst/>
                <a:latin typeface="Arial" panose="020B0604020202020204" pitchFamily="34" charset="0"/>
                <a:ea typeface="Times New Roman" panose="02020603050405020304" pitchFamily="18" charset="0"/>
              </a:rPr>
              <a:t>Technically speaking, </a:t>
            </a:r>
            <a:r>
              <a:rPr lang="en-RS" sz="1800" dirty="0">
                <a:solidFill>
                  <a:srgbClr val="14151A"/>
                </a:solidFill>
                <a:effectLst/>
                <a:highlight>
                  <a:srgbClr val="FFFF00"/>
                </a:highlight>
                <a:latin typeface="Arial" panose="020B0604020202020204" pitchFamily="34" charset="0"/>
                <a:ea typeface="Times New Roman" panose="02020603050405020304" pitchFamily="18" charset="0"/>
              </a:rPr>
              <a:t>crypto wallets don't really store your digital assets. Instead, they generate the information you need to use crypto.</a:t>
            </a:r>
            <a:r>
              <a:rPr lang="en-RS" sz="1800" dirty="0">
                <a:solidFill>
                  <a:srgbClr val="14151A"/>
                </a:solidFill>
                <a:effectLst/>
                <a:latin typeface="Arial" panose="020B0604020202020204" pitchFamily="34" charset="0"/>
                <a:ea typeface="Times New Roman" panose="02020603050405020304" pitchFamily="18" charset="0"/>
              </a:rPr>
              <a:t> </a:t>
            </a:r>
            <a:r>
              <a:rPr lang="en-RS" sz="1800" dirty="0">
                <a:effectLst/>
                <a:highlight>
                  <a:srgbClr val="FFFF00"/>
                </a:highlight>
                <a:latin typeface="Times New Roman" panose="02020603050405020304" pitchFamily="18" charset="0"/>
                <a:ea typeface="Times New Roman" panose="02020603050405020304" pitchFamily="18" charset="0"/>
              </a:rPr>
              <a:t>a crypto wallet is made up of two main components – a public key and a private key</a:t>
            </a:r>
          </a:p>
          <a:p>
            <a:pPr marL="0" marR="0" lvl="0" indent="0" algn="l" defTabSz="914400" rtl="0" eaLnBrk="1" fontAlgn="auto" latinLnBrk="0" hangingPunct="1">
              <a:lnSpc>
                <a:spcPct val="100000"/>
              </a:lnSpc>
              <a:spcBef>
                <a:spcPts val="0"/>
              </a:spcBef>
              <a:spcAft>
                <a:spcPts val="0"/>
              </a:spcAft>
              <a:buClrTx/>
              <a:buSzTx/>
              <a:buFontTx/>
              <a:buNone/>
              <a:tabLst/>
              <a:defRPr/>
            </a:pPr>
            <a:r>
              <a:rPr lang="en-RS" sz="1800" b="1" dirty="0">
                <a:effectLst/>
                <a:latin typeface="OpenSans"/>
                <a:ea typeface="Times New Roman" panose="02020603050405020304" pitchFamily="18" charset="0"/>
              </a:rPr>
              <a:t>wallet </a:t>
            </a:r>
            <a:r>
              <a:rPr lang="sr-Latn-RS" sz="1800" b="1" dirty="0">
                <a:effectLst/>
                <a:latin typeface="OpenSans"/>
                <a:ea typeface="Times New Roman" panose="02020603050405020304" pitchFamily="18" charset="0"/>
              </a:rPr>
              <a:t>a</a:t>
            </a:r>
            <a:r>
              <a:rPr lang="en-RS" sz="1800" dirty="0">
                <a:effectLst/>
                <a:latin typeface="OpenSans"/>
                <a:ea typeface="Times New Roman" panose="02020603050405020304" pitchFamily="18" charset="0"/>
              </a:rPr>
              <a:t>n application or device for storing the private keys providing access to the digital asset </a:t>
            </a:r>
            <a:endParaRPr lang="en-R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r-Cyrl-RS" sz="1800" spc="5" dirty="0">
              <a:solidFill>
                <a:srgbClr val="111111"/>
              </a:solidFill>
              <a:effectLst/>
              <a:latin typeface="Arial" panose="020B0604020202020204" pitchFamily="34" charset="0"/>
              <a:ea typeface="Calibri" panose="020F0502020204030204" pitchFamily="34" charset="0"/>
            </a:endParaRPr>
          </a:p>
          <a:p>
            <a:r>
              <a:rPr lang="en-RS" sz="1800" spc="5" dirty="0">
                <a:solidFill>
                  <a:srgbClr val="111111"/>
                </a:solidFill>
                <a:effectLst/>
                <a:latin typeface="Arial" panose="020B0604020202020204" pitchFamily="34" charset="0"/>
                <a:ea typeface="Calibri" panose="020F0502020204030204" pitchFamily="34" charset="0"/>
              </a:rPr>
              <a:t>Anyone can deposit bitcoin or other tokens in any public address. But even though a user has tokens deposited into their address, they won’t be able to withdraw them without the unique private key</a:t>
            </a:r>
            <a:r>
              <a:rPr lang="en-RS" dirty="0">
                <a:effectLst/>
              </a:rPr>
              <a:t> </a:t>
            </a:r>
            <a:endParaRPr lang="sr-Cyrl-RS" dirty="0">
              <a:effectLst/>
            </a:endParaRPr>
          </a:p>
          <a:p>
            <a:r>
              <a:rPr lang="en-RS" sz="1800" dirty="0">
                <a:effectLst/>
                <a:latin typeface="OpenSans"/>
                <a:ea typeface="Calibri" panose="020F0502020204030204" pitchFamily="34" charset="0"/>
                <a:cs typeface="Times New Roman" panose="02020603050405020304" pitchFamily="18" charset="0"/>
              </a:rPr>
              <a:t>A successful transfer of digital assets on the blockchain network requires the digital signing of the transaction with the private key. All blockchain networks are decentralised and any transfer of assets on the blockchain network is irreversible, which implies that the holder of the private key is in full control of the account and therefore the assets themselves</a:t>
            </a:r>
            <a:r>
              <a:rPr lang="en-RS" dirty="0">
                <a:effectLst/>
              </a:rPr>
              <a:t> </a:t>
            </a:r>
            <a:endParaRPr lang="en-RS" dirty="0"/>
          </a:p>
        </p:txBody>
      </p:sp>
      <p:sp>
        <p:nvSpPr>
          <p:cNvPr id="4" name="Slide Number Placeholder 3"/>
          <p:cNvSpPr>
            <a:spLocks noGrp="1"/>
          </p:cNvSpPr>
          <p:nvPr>
            <p:ph type="sldNum" sz="quarter" idx="5"/>
          </p:nvPr>
        </p:nvSpPr>
        <p:spPr/>
        <p:txBody>
          <a:bodyPr/>
          <a:lstStyle/>
          <a:p>
            <a:fld id="{23CE8B4C-3838-604F-8DBD-C0AAF5632987}" type="slidenum">
              <a:rPr lang="en-RS" smtClean="0"/>
              <a:t>35</a:t>
            </a:fld>
            <a:endParaRPr lang="en-RS"/>
          </a:p>
        </p:txBody>
      </p:sp>
    </p:spTree>
    <p:extLst>
      <p:ext uri="{BB962C8B-B14F-4D97-AF65-F5344CB8AC3E}">
        <p14:creationId xmlns:p14="http://schemas.microsoft.com/office/powerpoint/2010/main" val="1250149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800" dirty="0">
                <a:solidFill>
                  <a:srgbClr val="14151A"/>
                </a:solidFill>
                <a:effectLst/>
                <a:latin typeface="Arial" panose="020B0604020202020204" pitchFamily="34" charset="0"/>
                <a:ea typeface="Times New Roman" panose="02020603050405020304" pitchFamily="18" charset="0"/>
              </a:rPr>
              <a:t>Trust </a:t>
            </a:r>
            <a:r>
              <a:rPr lang="sr-Latn-RS" sz="1800" dirty="0" err="1">
                <a:solidFill>
                  <a:srgbClr val="14151A"/>
                </a:solidFill>
                <a:effectLst/>
                <a:latin typeface="Arial" panose="020B0604020202020204" pitchFamily="34" charset="0"/>
                <a:ea typeface="Times New Roman" panose="02020603050405020304" pitchFamily="18" charset="0"/>
              </a:rPr>
              <a:t>Wallet</a:t>
            </a:r>
            <a:r>
              <a:rPr lang="sr-Latn-RS" sz="1800" dirty="0">
                <a:solidFill>
                  <a:srgbClr val="14151A"/>
                </a:solidFill>
                <a:effectLst/>
                <a:latin typeface="Arial" panose="020B0604020202020204" pitchFamily="34" charset="0"/>
                <a:ea typeface="Times New Roman" panose="02020603050405020304" pitchFamily="18" charset="0"/>
              </a:rPr>
              <a:t> </a:t>
            </a:r>
            <a:r>
              <a:rPr lang="sr-Latn-RS" sz="1800" dirty="0" err="1">
                <a:solidFill>
                  <a:srgbClr val="14151A"/>
                </a:solidFill>
                <a:effectLst/>
                <a:latin typeface="Arial" panose="020B0604020202020204" pitchFamily="34" charset="0"/>
                <a:ea typeface="Times New Roman" panose="02020603050405020304" pitchFamily="18" charset="0"/>
              </a:rPr>
              <a:t>and</a:t>
            </a:r>
            <a:r>
              <a:rPr lang="sr-Latn-RS" sz="1800" dirty="0">
                <a:solidFill>
                  <a:srgbClr val="14151A"/>
                </a:solidFill>
                <a:effectLst/>
                <a:latin typeface="Arial" panose="020B0604020202020204" pitchFamily="34" charset="0"/>
                <a:ea typeface="Times New Roman" panose="02020603050405020304" pitchFamily="18" charset="0"/>
              </a:rPr>
              <a:t> </a:t>
            </a:r>
            <a:r>
              <a:rPr lang="en-RS" sz="1800" dirty="0">
                <a:solidFill>
                  <a:srgbClr val="14151A"/>
                </a:solidFill>
                <a:effectLst/>
                <a:latin typeface="Arial" panose="020B0604020202020204" pitchFamily="34" charset="0"/>
                <a:ea typeface="Times New Roman" panose="02020603050405020304" pitchFamily="18" charset="0"/>
              </a:rPr>
              <a:t>MetaMask and Binance Chain Wallet are examples of non-custodial wallets</a:t>
            </a:r>
            <a:endParaRPr lang="en-RS" sz="1800" dirty="0">
              <a:effectLst/>
              <a:latin typeface="Times New Roman" panose="02020603050405020304" pitchFamily="18" charset="0"/>
              <a:ea typeface="Times New Roman" panose="02020603050405020304" pitchFamily="18" charset="0"/>
            </a:endParaRPr>
          </a:p>
          <a:p>
            <a:endParaRPr lang="sr-Cyrl-RS" sz="1800" dirty="0">
              <a:solidFill>
                <a:srgbClr val="010304"/>
              </a:solidFill>
              <a:effectLst/>
              <a:latin typeface="Inter"/>
              <a:ea typeface="Calibri" panose="020F0502020204030204" pitchFamily="34" charset="0"/>
              <a:cs typeface="Times New Roman" panose="02020603050405020304" pitchFamily="18" charset="0"/>
            </a:endParaRPr>
          </a:p>
          <a:p>
            <a:r>
              <a:rPr lang="en-RS" sz="1800" dirty="0">
                <a:solidFill>
                  <a:srgbClr val="010304"/>
                </a:solidFill>
                <a:effectLst/>
                <a:latin typeface="Inter"/>
                <a:ea typeface="Calibri" panose="020F0502020204030204" pitchFamily="34" charset="0"/>
                <a:cs typeface="Times New Roman" panose="02020603050405020304" pitchFamily="18" charset="0"/>
              </a:rPr>
              <a:t>Most custodial wallets these days are web-based exchange wallets</a:t>
            </a:r>
            <a:r>
              <a:rPr lang="en-RS" dirty="0">
                <a:effectLst/>
              </a:rPr>
              <a:t> </a:t>
            </a:r>
            <a:endParaRPr lang="sr-Cyrl-RS" dirty="0">
              <a:effectLst/>
            </a:endParaRPr>
          </a:p>
          <a:p>
            <a:r>
              <a:rPr lang="en-RS" sz="1800" dirty="0">
                <a:solidFill>
                  <a:srgbClr val="010304"/>
                </a:solidFill>
                <a:effectLst/>
                <a:latin typeface="Inter"/>
                <a:ea typeface="Calibri" panose="020F0502020204030204" pitchFamily="34" charset="0"/>
                <a:cs typeface="Times New Roman" panose="02020603050405020304" pitchFamily="18" charset="0"/>
              </a:rPr>
              <a:t>it’s very likely that the first time you purchase crypto, it will end up in a custodial exchange crypto wallet. In this case, the exchange is your custodian, which holds your keys and is tasked with securely storing your funds</a:t>
            </a:r>
            <a:r>
              <a:rPr lang="en-RS" dirty="0">
                <a:effectLst/>
              </a:rPr>
              <a:t> </a:t>
            </a:r>
            <a:endParaRPr lang="sr-Cyrl-RS" dirty="0">
              <a:effectLst/>
            </a:endParaRPr>
          </a:p>
          <a:p>
            <a:r>
              <a:rPr lang="en-RS" sz="1800" dirty="0">
                <a:solidFill>
                  <a:srgbClr val="000000"/>
                </a:solidFill>
                <a:effectLst/>
                <a:latin typeface="proxima_nova_alt_rgregular"/>
                <a:ea typeface="Calibri" panose="020F0502020204030204" pitchFamily="34" charset="0"/>
                <a:cs typeface="Times New Roman" panose="02020603050405020304" pitchFamily="18" charset="0"/>
              </a:rPr>
              <a:t>A Custodial Wallet is defined as a wallet in which the private keys are held by a third party. Meaning, the third party </a:t>
            </a:r>
            <a:r>
              <a:rPr lang="en-RS" dirty="0">
                <a:effectLst/>
              </a:rPr>
              <a:t>has full control over your funds while you only have to give permission to send or receive payments. </a:t>
            </a:r>
            <a:endParaRPr lang="sr-Cyrl-RS" dirty="0">
              <a:effectLst/>
            </a:endParaRPr>
          </a:p>
          <a:p>
            <a:r>
              <a:rPr lang="en-RS" sz="1800" dirty="0">
                <a:solidFill>
                  <a:srgbClr val="000000"/>
                </a:solidFill>
                <a:effectLst/>
                <a:latin typeface="proxima_nova_alt_rgregular"/>
                <a:ea typeface="Calibri" panose="020F0502020204030204" pitchFamily="34" charset="0"/>
                <a:cs typeface="Times New Roman" panose="02020603050405020304" pitchFamily="18" charset="0"/>
              </a:rPr>
              <a:t>Some of the popular examples of best Custodial wallets are: Free Wallet, Binance, BitMex, Bitgo, Blockchain.com</a:t>
            </a:r>
            <a:r>
              <a:rPr lang="en-RS" dirty="0">
                <a:effectLst/>
              </a:rPr>
              <a:t> </a:t>
            </a:r>
            <a:endParaRPr lang="en-RS" dirty="0"/>
          </a:p>
        </p:txBody>
      </p:sp>
      <p:sp>
        <p:nvSpPr>
          <p:cNvPr id="4" name="Slide Number Placeholder 3"/>
          <p:cNvSpPr>
            <a:spLocks noGrp="1"/>
          </p:cNvSpPr>
          <p:nvPr>
            <p:ph type="sldNum" sz="quarter" idx="5"/>
          </p:nvPr>
        </p:nvSpPr>
        <p:spPr/>
        <p:txBody>
          <a:bodyPr/>
          <a:lstStyle/>
          <a:p>
            <a:fld id="{23CE8B4C-3838-604F-8DBD-C0AAF5632987}" type="slidenum">
              <a:rPr lang="en-RS" smtClean="0"/>
              <a:t>36</a:t>
            </a:fld>
            <a:endParaRPr lang="en-RS"/>
          </a:p>
        </p:txBody>
      </p:sp>
    </p:spTree>
    <p:extLst>
      <p:ext uri="{BB962C8B-B14F-4D97-AF65-F5344CB8AC3E}">
        <p14:creationId xmlns:p14="http://schemas.microsoft.com/office/powerpoint/2010/main" val="2434105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RS" sz="1800" dirty="0">
                <a:solidFill>
                  <a:srgbClr val="14151A"/>
                </a:solidFill>
                <a:effectLst/>
                <a:latin typeface="Arial" panose="020B0604020202020204" pitchFamily="34" charset="0"/>
                <a:ea typeface="Calibri" panose="020F0502020204030204" pitchFamily="34" charset="0"/>
              </a:rPr>
              <a:t>If your private keys get compromised or lost, you will lose access to your crypto assets permanently. Blockchain analysis reports suggest that over 3 million BTC might be lost forever</a:t>
            </a:r>
            <a:r>
              <a:rPr lang="en-RS" dirty="0">
                <a:effectLst/>
              </a:rPr>
              <a:t> </a:t>
            </a:r>
            <a:endParaRPr lang="sr-Cyrl-RS" dirty="0">
              <a:effectLst/>
            </a:endParaRPr>
          </a:p>
          <a:p>
            <a:r>
              <a:rPr lang="en-RS" sz="1800" dirty="0">
                <a:solidFill>
                  <a:srgbClr val="14151A"/>
                </a:solidFill>
                <a:effectLst/>
                <a:latin typeface="Arial" panose="020B0604020202020204" pitchFamily="34" charset="0"/>
                <a:ea typeface="Calibri" panose="020F0502020204030204" pitchFamily="34" charset="0"/>
              </a:rPr>
              <a:t>There have also been instances of crypto inheritance being unretrievable because the private keys were held by the original crypto owner alone. </a:t>
            </a:r>
            <a:endParaRPr lang="en-RS" dirty="0"/>
          </a:p>
        </p:txBody>
      </p:sp>
      <p:sp>
        <p:nvSpPr>
          <p:cNvPr id="4" name="Slide Number Placeholder 3"/>
          <p:cNvSpPr>
            <a:spLocks noGrp="1"/>
          </p:cNvSpPr>
          <p:nvPr>
            <p:ph type="sldNum" sz="quarter" idx="5"/>
          </p:nvPr>
        </p:nvSpPr>
        <p:spPr/>
        <p:txBody>
          <a:bodyPr/>
          <a:lstStyle/>
          <a:p>
            <a:fld id="{23CE8B4C-3838-604F-8DBD-C0AAF5632987}" type="slidenum">
              <a:rPr lang="en-RS" smtClean="0"/>
              <a:t>38</a:t>
            </a:fld>
            <a:endParaRPr lang="en-RS"/>
          </a:p>
        </p:txBody>
      </p:sp>
    </p:spTree>
    <p:extLst>
      <p:ext uri="{BB962C8B-B14F-4D97-AF65-F5344CB8AC3E}">
        <p14:creationId xmlns:p14="http://schemas.microsoft.com/office/powerpoint/2010/main" val="2353013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RS" sz="1800" dirty="0">
                <a:effectLst/>
                <a:latin typeface="OpenSans"/>
                <a:ea typeface="Calibri" panose="020F0502020204030204" pitchFamily="34" charset="0"/>
                <a:cs typeface="Times New Roman" panose="02020603050405020304" pitchFamily="18" charset="0"/>
              </a:rPr>
              <a:t>institutional investors rely on a depositary or custodian to secure their financial assets to reduce the risk of theft</a:t>
            </a:r>
            <a:r>
              <a:rPr lang="en-RS" sz="2800" dirty="0">
                <a:effectLst/>
              </a:rPr>
              <a:t> </a:t>
            </a:r>
            <a:endParaRPr lang="en-RS" sz="1800" dirty="0">
              <a:solidFill>
                <a:srgbClr val="14151A"/>
              </a:solidFill>
              <a:effectLst/>
              <a:latin typeface="Arial" panose="020B0604020202020204" pitchFamily="34" charset="0"/>
              <a:ea typeface="Calibri" panose="020F0502020204030204" pitchFamily="34" charset="0"/>
            </a:endParaRPr>
          </a:p>
          <a:p>
            <a:r>
              <a:rPr lang="en-RS" sz="1800" dirty="0">
                <a:solidFill>
                  <a:srgbClr val="14151A"/>
                </a:solidFill>
                <a:effectLst/>
                <a:latin typeface="Arial" panose="020B0604020202020204" pitchFamily="34" charset="0"/>
                <a:ea typeface="Calibri" panose="020F0502020204030204" pitchFamily="34" charset="0"/>
              </a:rPr>
              <a:t>This means a third party will hold and manage your private keys on your behalf. In other words, you won't have full control over your funds - nor the ability to sign transactions.</a:t>
            </a:r>
            <a:r>
              <a:rPr lang="en-RS" dirty="0">
                <a:effectLst/>
              </a:rPr>
              <a:t> </a:t>
            </a:r>
            <a:endParaRPr lang="en-RS" dirty="0"/>
          </a:p>
        </p:txBody>
      </p:sp>
      <p:sp>
        <p:nvSpPr>
          <p:cNvPr id="4" name="Slide Number Placeholder 3"/>
          <p:cNvSpPr>
            <a:spLocks noGrp="1"/>
          </p:cNvSpPr>
          <p:nvPr>
            <p:ph type="sldNum" sz="quarter" idx="5"/>
          </p:nvPr>
        </p:nvSpPr>
        <p:spPr/>
        <p:txBody>
          <a:bodyPr/>
          <a:lstStyle/>
          <a:p>
            <a:fld id="{23CE8B4C-3838-604F-8DBD-C0AAF5632987}" type="slidenum">
              <a:rPr lang="en-RS" smtClean="0"/>
              <a:t>39</a:t>
            </a:fld>
            <a:endParaRPr lang="en-RS"/>
          </a:p>
        </p:txBody>
      </p:sp>
    </p:spTree>
    <p:extLst>
      <p:ext uri="{BB962C8B-B14F-4D97-AF65-F5344CB8AC3E}">
        <p14:creationId xmlns:p14="http://schemas.microsoft.com/office/powerpoint/2010/main" val="6984798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dirty="0"/>
              <a:t>новчана средства која </a:t>
            </a:r>
            <a:r>
              <a:rPr lang="sr-Cyrl-RS" dirty="0" err="1"/>
              <a:t>депозитар</a:t>
            </a:r>
            <a:r>
              <a:rPr lang="sr-Cyrl-RS" dirty="0"/>
              <a:t> држи по основу услуга чувања и администрирања ДИ потпадају под исти правни режим као и депонована ДИ</a:t>
            </a:r>
            <a:endParaRPr lang="sr-Latn-RS" dirty="0"/>
          </a:p>
          <a:p>
            <a:r>
              <a:rPr lang="en-RS" sz="1200" dirty="0">
                <a:effectLst/>
                <a:highlight>
                  <a:srgbClr val="FFFF00"/>
                </a:highlight>
                <a:latin typeface="OpenSans"/>
                <a:ea typeface="Times New Roman" panose="02020603050405020304" pitchFamily="18" charset="0"/>
              </a:rPr>
              <a:t>digital assets sit more or less at the mercy of their DA Custodians</a:t>
            </a:r>
            <a:r>
              <a:rPr lang="en-RS" sz="1200" dirty="0">
                <a:effectLst/>
                <a:latin typeface="OpenSans"/>
                <a:ea typeface="Times New Roman" panose="02020603050405020304" pitchFamily="18" charset="0"/>
              </a:rPr>
              <a:t> </a:t>
            </a:r>
            <a:endParaRPr lang="en-RS" sz="1200" dirty="0">
              <a:effectLst/>
              <a:latin typeface="Times New Roman" panose="02020603050405020304" pitchFamily="18" charset="0"/>
              <a:ea typeface="Times New Roman" panose="02020603050405020304" pitchFamily="18" charset="0"/>
            </a:endParaRPr>
          </a:p>
          <a:p>
            <a:r>
              <a:rPr lang="en-RS" sz="1200" dirty="0">
                <a:effectLst/>
                <a:latin typeface="OpenSans"/>
                <a:ea typeface="Calibri" panose="020F0502020204030204" pitchFamily="34" charset="0"/>
                <a:cs typeface="Times New Roman" panose="02020603050405020304" pitchFamily="18" charset="0"/>
              </a:rPr>
              <a:t>whether those assets are held in omnibus or segregated accounts or a combination thereof</a:t>
            </a:r>
            <a:r>
              <a:rPr lang="en-RS" dirty="0">
                <a:effectLst/>
              </a:rPr>
              <a:t> </a:t>
            </a:r>
            <a:endParaRPr lang="sr-Cyrl-RS" dirty="0">
              <a:effectLst/>
            </a:endParaRPr>
          </a:p>
          <a:p>
            <a:r>
              <a:rPr lang="en-RS" sz="1200" b="1" dirty="0">
                <a:effectLst/>
                <a:latin typeface="OpenSans"/>
                <a:ea typeface="Times New Roman" panose="02020603050405020304" pitchFamily="18" charset="0"/>
              </a:rPr>
              <a:t>Segregated – Assets are held in distinctly demarcated accounts under the name of the actual owners, not in the DA Custodian’s name. </a:t>
            </a:r>
            <a:endParaRPr lang="en-RS" sz="1200" dirty="0">
              <a:effectLst/>
              <a:latin typeface="Times New Roman" panose="02020603050405020304" pitchFamily="18" charset="0"/>
              <a:ea typeface="Times New Roman" panose="02020603050405020304" pitchFamily="18" charset="0"/>
            </a:endParaRPr>
          </a:p>
          <a:p>
            <a:r>
              <a:rPr lang="en-RS" sz="1200" dirty="0">
                <a:effectLst/>
                <a:latin typeface="OpenSans"/>
                <a:ea typeface="Times New Roman" panose="02020603050405020304" pitchFamily="18" charset="0"/>
              </a:rPr>
              <a:t>Assets that are held in a comingled or omnibus account are not easily tracked back to the original depositors. While on-chain analysis may be able to track back certain assets in a comingled setting, courts may not differentiate between assets within an account. </a:t>
            </a:r>
            <a:endParaRPr lang="en-RS" sz="1200" dirty="0">
              <a:effectLst/>
              <a:latin typeface="Times New Roman" panose="02020603050405020304" pitchFamily="18" charset="0"/>
              <a:ea typeface="Times New Roman" panose="02020603050405020304" pitchFamily="18" charset="0"/>
            </a:endParaRPr>
          </a:p>
          <a:p>
            <a:r>
              <a:rPr lang="en-RS" sz="1200" dirty="0">
                <a:effectLst/>
                <a:latin typeface="OpenSans"/>
                <a:ea typeface="Calibri" panose="020F0502020204030204" pitchFamily="34" charset="0"/>
                <a:cs typeface="Times New Roman" panose="02020603050405020304" pitchFamily="18" charset="0"/>
              </a:rPr>
              <a:t>Overall, it is much simpler for courts to unwind ownership interest in segregated accounts</a:t>
            </a:r>
            <a:r>
              <a:rPr lang="en-RS" dirty="0">
                <a:effectLst/>
              </a:rPr>
              <a:t> </a:t>
            </a:r>
            <a:endParaRPr lang="sr-Cyrl-RS" dirty="0">
              <a:effectLst/>
            </a:endParaRPr>
          </a:p>
          <a:p>
            <a:r>
              <a:rPr lang="en-RS" sz="1200" dirty="0">
                <a:effectLst/>
                <a:latin typeface="OpenSans"/>
                <a:ea typeface="Times New Roman" panose="02020603050405020304" pitchFamily="18" charset="0"/>
              </a:rPr>
              <a:t>Courts have not clearly established (and certainly not in DeFi cases, where those assets are being lent, hypothecated or otherwise held as loan collateral) where the chain of custody or the transfer of ownership begins in the world of comingled digital assets. In an insolvency, creditors may claim that comingled assets under the control and potential ownership of the DA Custodian are the DA </a:t>
            </a:r>
            <a:endParaRPr lang="en-RS" sz="1200" dirty="0">
              <a:effectLst/>
              <a:latin typeface="Times New Roman" panose="02020603050405020304" pitchFamily="18" charset="0"/>
              <a:ea typeface="Times New Roman" panose="02020603050405020304" pitchFamily="18" charset="0"/>
            </a:endParaRPr>
          </a:p>
          <a:p>
            <a:r>
              <a:rPr lang="en-RS" sz="1200" dirty="0">
                <a:effectLst/>
                <a:latin typeface="OpenSans"/>
                <a:ea typeface="Calibri" panose="020F0502020204030204" pitchFamily="34" charset="0"/>
                <a:cs typeface="Times New Roman" panose="02020603050405020304" pitchFamily="18" charset="0"/>
              </a:rPr>
              <a:t>Custodian’s assets, not the institutional investor’s</a:t>
            </a:r>
            <a:r>
              <a:rPr lang="en-RS" dirty="0">
                <a:effectLst/>
              </a:rPr>
              <a:t> </a:t>
            </a:r>
            <a:endParaRPr lang="en-RS" dirty="0"/>
          </a:p>
          <a:p>
            <a:endParaRPr lang="en-RS" dirty="0"/>
          </a:p>
          <a:p>
            <a:r>
              <a:rPr lang="sr-Cyrl-RS" dirty="0"/>
              <a:t>Излучно право имаоца ДИ</a:t>
            </a:r>
          </a:p>
          <a:p>
            <a:r>
              <a:rPr lang="sr-Cyrl-RS" dirty="0"/>
              <a:t>Мањак дигиталне имовине </a:t>
            </a:r>
          </a:p>
          <a:p>
            <a:r>
              <a:rPr lang="sr-Cyrl-RS" dirty="0"/>
              <a:t>Расподела мањка у случају збирног чувања дигиталне имовине</a:t>
            </a:r>
          </a:p>
          <a:p>
            <a:r>
              <a:rPr lang="sr-Cyrl-RS" dirty="0"/>
              <a:t>Проблем стицања власништва на збирно чуваној дигиталној имовини</a:t>
            </a:r>
          </a:p>
          <a:p>
            <a:r>
              <a:rPr lang="sr-Cyrl-RS" dirty="0"/>
              <a:t>Проблем доказивања излучних права у стечају</a:t>
            </a:r>
            <a:endParaRPr lang="en-R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CE8B4C-3838-604F-8DBD-C0AAF5632987}" type="slidenum">
              <a:rPr kumimoji="0" lang="en-R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R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5287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02772-9057-22ED-6514-25CBA0FABA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280BC5-8340-B675-0E89-9C46443956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BDCDEB-FE08-24AD-2E54-EA82FCB07C2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RS" sz="1800" dirty="0">
                <a:solidFill>
                  <a:srgbClr val="14151A"/>
                </a:solidFill>
                <a:effectLst/>
                <a:latin typeface="Arial" panose="020B0604020202020204" pitchFamily="34" charset="0"/>
                <a:ea typeface="Times New Roman" panose="02020603050405020304" pitchFamily="18" charset="0"/>
              </a:rPr>
              <a:t>Technically speaking, </a:t>
            </a:r>
            <a:r>
              <a:rPr lang="en-RS" sz="1800" dirty="0">
                <a:solidFill>
                  <a:srgbClr val="14151A"/>
                </a:solidFill>
                <a:effectLst/>
                <a:highlight>
                  <a:srgbClr val="FFFF00"/>
                </a:highlight>
                <a:latin typeface="Arial" panose="020B0604020202020204" pitchFamily="34" charset="0"/>
                <a:ea typeface="Times New Roman" panose="02020603050405020304" pitchFamily="18" charset="0"/>
              </a:rPr>
              <a:t>crypto wallets don't really store your digital assets. Instead, they generate the information you need to use crypto.</a:t>
            </a:r>
            <a:r>
              <a:rPr lang="en-RS" sz="1800" dirty="0">
                <a:solidFill>
                  <a:srgbClr val="14151A"/>
                </a:solidFill>
                <a:effectLst/>
                <a:latin typeface="Arial" panose="020B0604020202020204" pitchFamily="34" charset="0"/>
                <a:ea typeface="Times New Roman" panose="02020603050405020304" pitchFamily="18" charset="0"/>
              </a:rPr>
              <a:t> </a:t>
            </a:r>
            <a:r>
              <a:rPr lang="en-RS" sz="1800" dirty="0">
                <a:effectLst/>
                <a:highlight>
                  <a:srgbClr val="FFFF00"/>
                </a:highlight>
                <a:latin typeface="Times New Roman" panose="02020603050405020304" pitchFamily="18" charset="0"/>
                <a:ea typeface="Times New Roman" panose="02020603050405020304" pitchFamily="18" charset="0"/>
              </a:rPr>
              <a:t>a crypto wallet is made up of two main components – a public key and a private key</a:t>
            </a:r>
          </a:p>
          <a:p>
            <a:pPr marL="0" marR="0" lvl="0" indent="0" algn="l" defTabSz="914400" rtl="0" eaLnBrk="1" fontAlgn="auto" latinLnBrk="0" hangingPunct="1">
              <a:lnSpc>
                <a:spcPct val="100000"/>
              </a:lnSpc>
              <a:spcBef>
                <a:spcPts val="0"/>
              </a:spcBef>
              <a:spcAft>
                <a:spcPts val="0"/>
              </a:spcAft>
              <a:buClrTx/>
              <a:buSzTx/>
              <a:buFontTx/>
              <a:buNone/>
              <a:tabLst/>
              <a:defRPr/>
            </a:pPr>
            <a:r>
              <a:rPr lang="en-RS" sz="1800" b="1" dirty="0">
                <a:effectLst/>
                <a:latin typeface="OpenSans"/>
                <a:ea typeface="Times New Roman" panose="02020603050405020304" pitchFamily="18" charset="0"/>
              </a:rPr>
              <a:t>wallet </a:t>
            </a:r>
            <a:r>
              <a:rPr lang="sr-Latn-RS" sz="1800" b="1" dirty="0">
                <a:effectLst/>
                <a:latin typeface="OpenSans"/>
                <a:ea typeface="Times New Roman" panose="02020603050405020304" pitchFamily="18" charset="0"/>
              </a:rPr>
              <a:t>a</a:t>
            </a:r>
            <a:r>
              <a:rPr lang="en-RS" sz="1800" dirty="0">
                <a:effectLst/>
                <a:latin typeface="OpenSans"/>
                <a:ea typeface="Times New Roman" panose="02020603050405020304" pitchFamily="18" charset="0"/>
              </a:rPr>
              <a:t>n application or device for storing the private keys providing access to the digital asset </a:t>
            </a:r>
            <a:endParaRPr lang="en-R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r-Cyrl-RS" sz="1800" spc="5" dirty="0">
              <a:solidFill>
                <a:srgbClr val="111111"/>
              </a:solidFill>
              <a:effectLst/>
              <a:latin typeface="Arial" panose="020B0604020202020204" pitchFamily="34" charset="0"/>
              <a:ea typeface="Calibri" panose="020F0502020204030204" pitchFamily="34" charset="0"/>
            </a:endParaRPr>
          </a:p>
          <a:p>
            <a:r>
              <a:rPr lang="en-RS" sz="1800" spc="5" dirty="0">
                <a:solidFill>
                  <a:srgbClr val="111111"/>
                </a:solidFill>
                <a:effectLst/>
                <a:latin typeface="Arial" panose="020B0604020202020204" pitchFamily="34" charset="0"/>
                <a:ea typeface="Calibri" panose="020F0502020204030204" pitchFamily="34" charset="0"/>
              </a:rPr>
              <a:t>Anyone can deposit bitcoin or other tokens in any public address. But even though a user has tokens deposited into their address, they won’t be able to withdraw them without the unique private key</a:t>
            </a:r>
            <a:r>
              <a:rPr lang="en-RS" dirty="0">
                <a:effectLst/>
              </a:rPr>
              <a:t> </a:t>
            </a:r>
            <a:endParaRPr lang="sr-Cyrl-RS" dirty="0">
              <a:effectLst/>
            </a:endParaRPr>
          </a:p>
          <a:p>
            <a:r>
              <a:rPr lang="en-RS" sz="1800" dirty="0">
                <a:effectLst/>
                <a:latin typeface="OpenSans"/>
                <a:ea typeface="Calibri" panose="020F0502020204030204" pitchFamily="34" charset="0"/>
                <a:cs typeface="Times New Roman" panose="02020603050405020304" pitchFamily="18" charset="0"/>
              </a:rPr>
              <a:t>A successful transfer of digital assets on the blockchain network requires the digital signing of the transaction with the private key. All blockchain networks are decentralised and any transfer of assets on the blockchain network is irreversible, which implies that the holder of the private key is in full control of the account and therefore the assets themselves</a:t>
            </a:r>
            <a:r>
              <a:rPr lang="en-RS" dirty="0">
                <a:effectLst/>
              </a:rPr>
              <a:t> </a:t>
            </a:r>
            <a:endParaRPr lang="en-RS" dirty="0"/>
          </a:p>
        </p:txBody>
      </p:sp>
      <p:sp>
        <p:nvSpPr>
          <p:cNvPr id="4" name="Slide Number Placeholder 3">
            <a:extLst>
              <a:ext uri="{FF2B5EF4-FFF2-40B4-BE49-F238E27FC236}">
                <a16:creationId xmlns:a16="http://schemas.microsoft.com/office/drawing/2014/main" id="{F7238433-4AF4-E642-394A-3B6E56998B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CE8B4C-3838-604F-8DBD-C0AAF5632987}" type="slidenum">
              <a:rPr kumimoji="0" lang="en-R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R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120367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b="0" i="0">
                <a:solidFill>
                  <a:srgbClr val="000000"/>
                </a:solidFill>
                <a:effectLst/>
                <a:highlight>
                  <a:srgbClr val="FFFFFF"/>
                </a:highlight>
                <a:latin typeface="Inter"/>
              </a:rPr>
              <a:t>https://www.nycbar.org/reports/formal-opinion-2019-5-requiring-cryptocurrency-in-payment-for-legal-services/</a:t>
            </a:r>
          </a:p>
          <a:p>
            <a:r>
              <a:rPr lang="en-US" b="0" i="0">
                <a:solidFill>
                  <a:srgbClr val="000000"/>
                </a:solidFill>
                <a:effectLst/>
                <a:highlight>
                  <a:srgbClr val="FFFFFF"/>
                </a:highlight>
                <a:latin typeface="Inter"/>
              </a:rPr>
              <a:t>Unlike actual currency such as U.S. dollars, cryptocurrency is not backed by any government.  Any transaction to convert cryptocurrency to actual currency can involve a number of variables.  For instance, depending on the type of cryptocurrency being exchanged, certain processing fees may apply.  Also, the market for cryptocurrency has been volatile, with significant surges and drops in any given month.  Thus, an agreement to value a transaction in cryptocurrency or convert cryptocurrency into traditional currency on a certain date carries potential risks for both sides. </a:t>
            </a:r>
            <a:endParaRPr lang="sr-Latn-RS" b="0" i="0">
              <a:solidFill>
                <a:srgbClr val="000000"/>
              </a:solidFill>
              <a:effectLst/>
              <a:highlight>
                <a:srgbClr val="FFFFFF"/>
              </a:highlight>
              <a:latin typeface="Inter"/>
            </a:endParaRPr>
          </a:p>
          <a:p>
            <a:pPr algn="just">
              <a:buFont typeface="+mj-lt"/>
              <a:buAutoNum type="arabicPeriod"/>
            </a:pPr>
            <a:r>
              <a:rPr lang="en-US" b="0" i="0">
                <a:solidFill>
                  <a:srgbClr val="000000"/>
                </a:solidFill>
                <a:effectLst/>
                <a:highlight>
                  <a:srgbClr val="FFFFFF"/>
                </a:highlight>
                <a:latin typeface="Inter"/>
              </a:rPr>
              <a:t>The lawyer agrees to provide legal services for a flat fee of X units of cryptocurrency, or for an hourly fee of Y units of cryptocurrency.</a:t>
            </a:r>
          </a:p>
          <a:p>
            <a:pPr algn="just">
              <a:buFont typeface="+mj-lt"/>
              <a:buAutoNum type="arabicPeriod"/>
            </a:pPr>
            <a:r>
              <a:rPr lang="en-US" b="0" i="0">
                <a:solidFill>
                  <a:srgbClr val="000000"/>
                </a:solidFill>
                <a:effectLst/>
                <a:highlight>
                  <a:srgbClr val="FFFFFF"/>
                </a:highlight>
                <a:latin typeface="Inter"/>
              </a:rPr>
              <a:t>The lawyer agrees to provide legal services at an hourly rate of $X dollars to be paid in cryptocurrency.</a:t>
            </a:r>
          </a:p>
          <a:p>
            <a:pPr algn="just">
              <a:buFont typeface="+mj-lt"/>
              <a:buAutoNum type="arabicPeriod"/>
            </a:pPr>
            <a:r>
              <a:rPr lang="en-US" b="0" i="0">
                <a:solidFill>
                  <a:srgbClr val="000000"/>
                </a:solidFill>
                <a:effectLst/>
                <a:highlight>
                  <a:srgbClr val="FFFFFF"/>
                </a:highlight>
                <a:latin typeface="Inter"/>
              </a:rPr>
              <a:t>The lawyer agrees to provide legal services at an hourly rate of $X dollars, which the client may, but need not, pay in cryptocurrency in an amount equivalent to U.S. Dollars at the time of payment.</a:t>
            </a:r>
            <a:endParaRPr lang="sr-Latn-RS" b="0" i="0">
              <a:solidFill>
                <a:srgbClr val="000000"/>
              </a:solidFill>
              <a:effectLst/>
              <a:highlight>
                <a:srgbClr val="FFFFFF"/>
              </a:highlight>
              <a:latin typeface="Inter"/>
            </a:endParaRPr>
          </a:p>
          <a:p>
            <a:pPr algn="just">
              <a:buFont typeface="+mj-lt"/>
              <a:buNone/>
            </a:pPr>
            <a:endParaRPr lang="sr-Latn-RS" b="0" i="0">
              <a:solidFill>
                <a:srgbClr val="000000"/>
              </a:solidFill>
              <a:effectLst/>
              <a:highlight>
                <a:srgbClr val="FFFFFF"/>
              </a:highlight>
              <a:latin typeface="Inter"/>
            </a:endParaRPr>
          </a:p>
          <a:p>
            <a:pPr algn="just">
              <a:buFont typeface="+mj-lt"/>
              <a:buNone/>
            </a:pPr>
            <a:r>
              <a:rPr lang="en-US" b="0" i="0">
                <a:solidFill>
                  <a:srgbClr val="000000"/>
                </a:solidFill>
                <a:effectLst/>
                <a:highlight>
                  <a:srgbClr val="FFFFFF"/>
                </a:highlight>
                <a:latin typeface="Inter"/>
              </a:rPr>
              <a:t>Rule 1.8(a) may apply to a fee agreement when a lawyer acquires an interest in a client’s business “or other nonmonetary property as payment of all or part of the lawyer’s fee.”</a:t>
            </a:r>
            <a:endParaRPr lang="sr-Latn-RS" b="0" i="0">
              <a:solidFill>
                <a:srgbClr val="000000"/>
              </a:solidFill>
              <a:effectLst/>
              <a:highlight>
                <a:srgbClr val="FFFFFF"/>
              </a:highlight>
              <a:latin typeface="Inter"/>
            </a:endParaRPr>
          </a:p>
          <a:p>
            <a:pPr algn="just">
              <a:buFont typeface="+mj-lt"/>
              <a:buNone/>
            </a:pPr>
            <a:endParaRPr lang="sr-Latn-RS" b="0" i="0">
              <a:solidFill>
                <a:srgbClr val="000000"/>
              </a:solidFill>
              <a:effectLst/>
              <a:highlight>
                <a:srgbClr val="FFFFFF"/>
              </a:highlight>
              <a:latin typeface="Inter"/>
            </a:endParaRPr>
          </a:p>
          <a:p>
            <a:pPr algn="just"/>
            <a:r>
              <a:rPr lang="sr-Latn-RS" b="0" i="0">
                <a:solidFill>
                  <a:srgbClr val="000000"/>
                </a:solidFill>
                <a:effectLst/>
                <a:highlight>
                  <a:srgbClr val="FFFFFF"/>
                </a:highlight>
                <a:latin typeface="Inter"/>
              </a:rPr>
              <a:t>1. </a:t>
            </a:r>
            <a:r>
              <a:rPr lang="en-US" b="0" i="0">
                <a:solidFill>
                  <a:srgbClr val="000000"/>
                </a:solidFill>
                <a:effectLst/>
                <a:highlight>
                  <a:srgbClr val="FFFFFF"/>
                </a:highlight>
                <a:latin typeface="Inter"/>
              </a:rPr>
              <a:t>This is not an ordinary fee agreement, such as one where the client agrees to pay a flat fee or hourly fee in U.S. dollars.  It is one in which the lawyer and the client must negotiate potentially complex questions, and in which an unsophisticated client may therefore place unwarranted trust in the lawyer to resolve these questions fairly or advantageously to the client.  The variables associated with payment in cryptocurrency include the rate of exchange on any given day, any associated fees when converting cryptocurrency to currency, whether (and when) cryptocurrency must be converted into cash, the exchange to be used, the type of cryptocurrency being used (or whether the payment would be in a single cryptocurrency or a combination of cryptocurrencies), and how any dispute will be handled in the event of a disagreement between the lawyer and the client related to these issues.</a:t>
            </a:r>
          </a:p>
          <a:p>
            <a:pPr algn="just"/>
            <a:r>
              <a:rPr lang="en-US" b="0" i="0">
                <a:solidFill>
                  <a:srgbClr val="000000"/>
                </a:solidFill>
                <a:effectLst/>
                <a:highlight>
                  <a:srgbClr val="FFFFFF"/>
                </a:highlight>
                <a:latin typeface="Inter"/>
              </a:rPr>
              <a:t>In light of these complexities, cryptocurrency (despite its name) is presently treated more like property than currency.</a:t>
            </a:r>
          </a:p>
          <a:p>
            <a:pPr algn="just">
              <a:buFont typeface="+mj-lt"/>
              <a:buNone/>
            </a:pPr>
            <a:endParaRPr lang="en-US" b="0" i="0">
              <a:solidFill>
                <a:srgbClr val="000000"/>
              </a:solidFill>
              <a:effectLst/>
              <a:highlight>
                <a:srgbClr val="FFFFFF"/>
              </a:highlight>
              <a:latin typeface="Inter"/>
            </a:endParaRPr>
          </a:p>
          <a:p>
            <a:endParaRPr lang="en-US"/>
          </a:p>
        </p:txBody>
      </p:sp>
      <p:sp>
        <p:nvSpPr>
          <p:cNvPr id="4" name="Slide Number Placeholder 3"/>
          <p:cNvSpPr>
            <a:spLocks noGrp="1"/>
          </p:cNvSpPr>
          <p:nvPr>
            <p:ph type="sldNum" sz="quarter" idx="5"/>
          </p:nvPr>
        </p:nvSpPr>
        <p:spPr/>
        <p:txBody>
          <a:bodyPr/>
          <a:lstStyle/>
          <a:p>
            <a:fld id="{57DC5C12-425C-448C-A527-E99526299377}" type="slidenum">
              <a:rPr lang="en-US" smtClean="0"/>
              <a:t>43</a:t>
            </a:fld>
            <a:endParaRPr lang="en-US"/>
          </a:p>
        </p:txBody>
      </p:sp>
    </p:spTree>
    <p:extLst>
      <p:ext uri="{BB962C8B-B14F-4D97-AF65-F5344CB8AC3E}">
        <p14:creationId xmlns:p14="http://schemas.microsoft.com/office/powerpoint/2010/main" val="2771615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800" dirty="0">
                <a:effectLst/>
                <a:latin typeface="Times New Roman" panose="02020603050405020304" pitchFamily="18" charset="0"/>
                <a:ea typeface="Calibri" panose="020F0502020204030204" pitchFamily="34" charset="0"/>
              </a:rPr>
              <a:t>Pod kontrolom u navedenom smislu podrazumeva se mogućnost određenog lica da uživa sve koristi od konkretnog digitalnog zapisa i da se u pravnom prometu identifikuje kao lice koje ima kontrolu, uz isključenje svih drugih lica iz korišćenja, pristupanja i raspolaganja tim zapisom. Dakle, kod digitalne imovine određeno lice može da ima isključivu kontrolu nad digitalnim zapisom, tako da samo ono njemu pristupa, njime raspolaže i koristi ga, dok treća lica to u redovnim okolnostima ne mogu da čine.</a:t>
            </a:r>
            <a:r>
              <a:rPr lang="en-RS" dirty="0">
                <a:effectLst/>
              </a:rPr>
              <a:t> </a:t>
            </a:r>
            <a:r>
              <a:rPr lang="sr-Latn-RS" sz="1800" dirty="0">
                <a:effectLst/>
                <a:latin typeface="Times New Roman" panose="02020603050405020304" pitchFamily="18" charset="0"/>
                <a:ea typeface="Calibri" panose="020F0502020204030204" pitchFamily="34" charset="0"/>
                <a:cs typeface="Times New Roman" panose="02020603050405020304" pitchFamily="18" charset="0"/>
              </a:rPr>
              <a:t>	UNIDROIT </a:t>
            </a:r>
            <a:r>
              <a:rPr lang="sr-Latn-RS" sz="1800" dirty="0" err="1">
                <a:effectLst/>
                <a:latin typeface="Times New Roman" panose="02020603050405020304" pitchFamily="18" charset="0"/>
                <a:ea typeface="Calibri" panose="020F0502020204030204" pitchFamily="34" charset="0"/>
                <a:cs typeface="Times New Roman" panose="02020603050405020304" pitchFamily="18" charset="0"/>
              </a:rPr>
              <a:t>Principles</a:t>
            </a:r>
            <a:r>
              <a:rPr lang="sr-Latn-RS" sz="1800" dirty="0">
                <a:effectLst/>
                <a:latin typeface="Times New Roman" panose="02020603050405020304" pitchFamily="18" charset="0"/>
                <a:ea typeface="Calibri" panose="020F0502020204030204" pitchFamily="34" charset="0"/>
                <a:cs typeface="Times New Roman" panose="02020603050405020304" pitchFamily="18" charset="0"/>
              </a:rPr>
              <a:t> on Digital </a:t>
            </a:r>
            <a:r>
              <a:rPr lang="sr-Latn-RS" sz="1800" dirty="0" err="1">
                <a:effectLst/>
                <a:latin typeface="Times New Roman" panose="02020603050405020304" pitchFamily="18" charset="0"/>
                <a:ea typeface="Calibri" panose="020F0502020204030204" pitchFamily="34" charset="0"/>
                <a:cs typeface="Times New Roman" panose="02020603050405020304" pitchFamily="18" charset="0"/>
              </a:rPr>
              <a:t>Assets</a:t>
            </a:r>
            <a:r>
              <a:rPr lang="sr-Latn-R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sr-Latn-RS" sz="1800" dirty="0" err="1">
                <a:effectLst/>
                <a:latin typeface="Times New Roman" panose="02020603050405020304" pitchFamily="18" charset="0"/>
                <a:ea typeface="Calibri" panose="020F0502020204030204" pitchFamily="34" charset="0"/>
                <a:cs typeface="Times New Roman" panose="02020603050405020304" pitchFamily="18" charset="0"/>
              </a:rPr>
              <a:t>and</a:t>
            </a:r>
            <a:r>
              <a:rPr lang="sr-Latn-R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sr-Latn-RS" sz="1800" dirty="0" err="1">
                <a:effectLst/>
                <a:latin typeface="Times New Roman" panose="02020603050405020304" pitchFamily="18" charset="0"/>
                <a:ea typeface="Calibri" panose="020F0502020204030204" pitchFamily="34" charset="0"/>
                <a:cs typeface="Times New Roman" panose="02020603050405020304" pitchFamily="18" charset="0"/>
              </a:rPr>
              <a:t>Private</a:t>
            </a:r>
            <a:r>
              <a:rPr lang="sr-Latn-R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sr-Latn-RS" sz="1800" dirty="0" err="1">
                <a:effectLst/>
                <a:latin typeface="Times New Roman" panose="02020603050405020304" pitchFamily="18" charset="0"/>
                <a:ea typeface="Calibri" panose="020F0502020204030204" pitchFamily="34" charset="0"/>
                <a:cs typeface="Times New Roman" panose="02020603050405020304" pitchFamily="18" charset="0"/>
              </a:rPr>
              <a:t>Law</a:t>
            </a:r>
            <a:r>
              <a:rPr lang="sr-Latn-R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sr-Latn-RS" sz="1800" dirty="0" err="1">
                <a:effectLst/>
                <a:latin typeface="Times New Roman" panose="02020603050405020304" pitchFamily="18" charset="0"/>
                <a:ea typeface="Calibri" panose="020F0502020204030204" pitchFamily="34" charset="0"/>
                <a:cs typeface="Times New Roman" panose="02020603050405020304" pitchFamily="18" charset="0"/>
              </a:rPr>
              <a:t>Principle</a:t>
            </a:r>
            <a:r>
              <a:rPr lang="sr-Latn-RS" sz="1800" dirty="0">
                <a:effectLst/>
                <a:latin typeface="Times New Roman" panose="02020603050405020304" pitchFamily="18" charset="0"/>
                <a:ea typeface="Calibri" panose="020F0502020204030204" pitchFamily="34" charset="0"/>
                <a:cs typeface="Times New Roman" panose="02020603050405020304" pitchFamily="18" charset="0"/>
              </a:rPr>
              <a:t> 6(1), dostupno na: </a:t>
            </a:r>
            <a:r>
              <a:rPr lang="sr-Latn-RS" sz="1800" i="1" dirty="0" err="1">
                <a:effectLst/>
                <a:latin typeface="Times New Roman" panose="02020603050405020304" pitchFamily="18" charset="0"/>
                <a:ea typeface="Calibri" panose="020F0502020204030204" pitchFamily="34" charset="0"/>
                <a:cs typeface="Times New Roman" panose="02020603050405020304" pitchFamily="18" charset="0"/>
              </a:rPr>
              <a:t>https</a:t>
            </a:r>
            <a:r>
              <a:rPr lang="sr-Latn-RS" sz="1800" i="1" dirty="0">
                <a:effectLst/>
                <a:latin typeface="Times New Roman" panose="02020603050405020304" pitchFamily="18" charset="0"/>
                <a:ea typeface="Calibri" panose="020F0502020204030204" pitchFamily="34" charset="0"/>
                <a:cs typeface="Times New Roman" panose="02020603050405020304" pitchFamily="18" charset="0"/>
              </a:rPr>
              <a:t>://</a:t>
            </a:r>
            <a:r>
              <a:rPr lang="sr-Latn-RS" sz="1800" i="1" dirty="0" err="1">
                <a:effectLst/>
                <a:latin typeface="Times New Roman" panose="02020603050405020304" pitchFamily="18" charset="0"/>
                <a:ea typeface="Calibri" panose="020F0502020204030204" pitchFamily="34" charset="0"/>
                <a:cs typeface="Times New Roman" panose="02020603050405020304" pitchFamily="18" charset="0"/>
              </a:rPr>
              <a:t>www.unidroit.org</a:t>
            </a:r>
            <a:r>
              <a:rPr lang="sr-Latn-RS" sz="1800" i="1" dirty="0">
                <a:effectLst/>
                <a:latin typeface="Times New Roman" panose="02020603050405020304" pitchFamily="18" charset="0"/>
                <a:ea typeface="Calibri" panose="020F0502020204030204" pitchFamily="34" charset="0"/>
                <a:cs typeface="Times New Roman" panose="02020603050405020304" pitchFamily="18" charset="0"/>
              </a:rPr>
              <a:t>/</a:t>
            </a:r>
            <a:r>
              <a:rPr lang="sr-Latn-RS" sz="1800" i="1" dirty="0" err="1">
                <a:effectLst/>
                <a:latin typeface="Times New Roman" panose="02020603050405020304" pitchFamily="18" charset="0"/>
                <a:ea typeface="Calibri" panose="020F0502020204030204" pitchFamily="34" charset="0"/>
                <a:cs typeface="Times New Roman" panose="02020603050405020304" pitchFamily="18" charset="0"/>
              </a:rPr>
              <a:t>wp-content</a:t>
            </a:r>
            <a:r>
              <a:rPr lang="sr-Latn-RS" sz="1800" i="1" dirty="0">
                <a:effectLst/>
                <a:latin typeface="Times New Roman" panose="02020603050405020304" pitchFamily="18" charset="0"/>
                <a:ea typeface="Calibri" panose="020F0502020204030204" pitchFamily="34" charset="0"/>
                <a:cs typeface="Times New Roman" panose="02020603050405020304" pitchFamily="18" charset="0"/>
              </a:rPr>
              <a:t>/</a:t>
            </a:r>
            <a:r>
              <a:rPr lang="sr-Latn-RS" sz="1800" i="1" dirty="0" err="1">
                <a:effectLst/>
                <a:latin typeface="Times New Roman" panose="02020603050405020304" pitchFamily="18" charset="0"/>
                <a:ea typeface="Calibri" panose="020F0502020204030204" pitchFamily="34" charset="0"/>
                <a:cs typeface="Times New Roman" panose="02020603050405020304" pitchFamily="18" charset="0"/>
              </a:rPr>
              <a:t>uploads</a:t>
            </a:r>
            <a:r>
              <a:rPr lang="sr-Latn-RS" sz="1800" i="1" dirty="0">
                <a:effectLst/>
                <a:latin typeface="Times New Roman" panose="02020603050405020304" pitchFamily="18" charset="0"/>
                <a:ea typeface="Calibri" panose="020F0502020204030204" pitchFamily="34" charset="0"/>
                <a:cs typeface="Times New Roman" panose="02020603050405020304" pitchFamily="18" charset="0"/>
              </a:rPr>
              <a:t>/2023/04/C.D.-102-6-Principles-on-Digital-Assets-and-Private-Law.pdf</a:t>
            </a:r>
            <a:r>
              <a:rPr lang="sr-Latn-R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R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p>
            <a:r>
              <a:rPr lang="en-US" dirty="0"/>
              <a:t>As defined, an ‘electronic record’ consists of information stored in an electronic or digital medium, which is capable of being retrieved. ‘Electronic medium’ must be understood in a broad sense. Thus, the definition is intended to include any type of digital technology, even if the storage itself may not rely on electrons, such as hard disks use magnetic fields, DVDs use physical changes in the material. It is implicit in the requirement that the information be retrievable that the information also must be retrievable in a form that can be perceived.</a:t>
            </a:r>
          </a:p>
          <a:p>
            <a:endParaRPr lang="en-US" dirty="0"/>
          </a:p>
          <a:p>
            <a:r>
              <a:rPr lang="en-US" dirty="0"/>
              <a:t>the determinative factor is whether an ‘electronic record’ ‘is capable of being subject to control</a:t>
            </a:r>
            <a:endParaRPr lang="sr-Latn-RS" dirty="0"/>
          </a:p>
          <a:p>
            <a:endParaRPr lang="sr-Latn-RS" dirty="0"/>
          </a:p>
          <a:p>
            <a:r>
              <a:rPr lang="de-DE" sz="1800" dirty="0">
                <a:effectLst/>
                <a:highlight>
                  <a:srgbClr val="FFFF00"/>
                </a:highlight>
                <a:latin typeface="Times New Roman" panose="02020603050405020304" pitchFamily="18" charset="0"/>
                <a:ea typeface="Calibri" panose="020F0502020204030204" pitchFamily="34" charset="0"/>
              </a:rPr>
              <a:t>dass die Rechtsposition einem Rechtsinhaber konkret zugewiesen werden kann und alle übrigen Personen von einer Nutzung dieser Rechtsposition ausgeschlossen sein sollen</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2DFE38-4DB5-4CDC-95A9-AEC7728540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16174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800" kern="100">
                <a:effectLst/>
                <a:latin typeface="Times New Roman" panose="02020603050405020304" pitchFamily="18" charset="0"/>
                <a:ea typeface="Aptos" panose="020B0004020202020204" pitchFamily="34" charset="0"/>
                <a:cs typeface="Times New Roman" panose="02020603050405020304" pitchFamily="18" charset="0"/>
              </a:rPr>
              <a:t>The right to have Tether Tokens redeemed or issued is a contractual right personal to you. Tether reserves the right to delay the redemption or withdrawal of Tether Tokens if such delay is necessitated by the illiquidity or unavailability or loss of any Reserves held by Tether to back the Tether Tokens, and Tether reserves the right to redeem Tether Tokens by in-kind redemptions of securities and other assets held in the Reserves. Tether makes no representations or warranties about whether Tether Tokens that may be traded on the Site may be traded on the Site at any point in the future, if at all.</a:t>
            </a:r>
            <a:endParaRPr lang="en-US" sz="1800" kern="100">
              <a:effectLst/>
              <a:latin typeface="Times New Roman" panose="02020603050405020304" pitchFamily="18" charset="0"/>
              <a:ea typeface="Aptos" panose="020B0004020202020204" pitchFamily="34" charset="0"/>
              <a:cs typeface="Times New Roman" panose="02020603050405020304" pitchFamily="18" charset="0"/>
            </a:endParaRPr>
          </a:p>
          <a:p>
            <a:endParaRPr lang="sr-Latn-RS" b="0" i="0">
              <a:solidFill>
                <a:srgbClr val="333333"/>
              </a:solidFill>
              <a:effectLst/>
              <a:highlight>
                <a:srgbClr val="FFFFFF"/>
              </a:highlight>
              <a:latin typeface="Open Sans" panose="020B0606030504020204" pitchFamily="34" charset="0"/>
            </a:endParaRPr>
          </a:p>
          <a:p>
            <a:r>
              <a:rPr lang="sr-Latn-RS" b="0" i="0">
                <a:solidFill>
                  <a:srgbClr val="333333"/>
                </a:solidFill>
                <a:effectLst/>
                <a:highlight>
                  <a:srgbClr val="FFFFFF"/>
                </a:highlight>
                <a:latin typeface="Open Sans" panose="020B0606030504020204" pitchFamily="34" charset="0"/>
              </a:rPr>
              <a:t>ZDI, čl. 2 tač. </a:t>
            </a:r>
            <a:r>
              <a:rPr lang="en-US" b="0" i="0">
                <a:solidFill>
                  <a:srgbClr val="333333"/>
                </a:solidFill>
                <a:effectLst/>
                <a:highlight>
                  <a:srgbClr val="FFFFFF"/>
                </a:highlight>
                <a:latin typeface="Open Sans" panose="020B0606030504020204" pitchFamily="34" charset="0"/>
              </a:rPr>
              <a:t>34) </a:t>
            </a:r>
            <a:r>
              <a:rPr lang="en-US" b="0" i="1" err="1">
                <a:solidFill>
                  <a:srgbClr val="333333"/>
                </a:solidFill>
                <a:effectLst/>
                <a:highlight>
                  <a:srgbClr val="FFFFFF"/>
                </a:highlight>
                <a:latin typeface="Open Sans" panose="020B0606030504020204" pitchFamily="34" charset="0"/>
              </a:rPr>
              <a:t>transakcija</a:t>
            </a:r>
            <a:r>
              <a:rPr lang="en-US" b="0" i="1">
                <a:solidFill>
                  <a:srgbClr val="333333"/>
                </a:solidFill>
                <a:effectLst/>
                <a:highlight>
                  <a:srgbClr val="FFFFFF"/>
                </a:highlight>
                <a:latin typeface="Open Sans" panose="020B0606030504020204" pitchFamily="34" charset="0"/>
              </a:rPr>
              <a:t> s </a:t>
            </a:r>
            <a:r>
              <a:rPr lang="en-US" b="0" i="1" err="1">
                <a:solidFill>
                  <a:srgbClr val="333333"/>
                </a:solidFill>
                <a:effectLst/>
                <a:highlight>
                  <a:srgbClr val="FFFFFF"/>
                </a:highlight>
                <a:latin typeface="Open Sans" panose="020B0606030504020204" pitchFamily="34" charset="0"/>
              </a:rPr>
              <a:t>digitalnom</a:t>
            </a:r>
            <a:r>
              <a:rPr lang="en-US" b="0" i="1">
                <a:solidFill>
                  <a:srgbClr val="333333"/>
                </a:solidFill>
                <a:effectLst/>
                <a:highlight>
                  <a:srgbClr val="FFFFFF"/>
                </a:highlight>
                <a:latin typeface="Open Sans" panose="020B0606030504020204" pitchFamily="34" charset="0"/>
              </a:rPr>
              <a:t> </a:t>
            </a:r>
            <a:r>
              <a:rPr lang="en-US" b="0" i="1" err="1">
                <a:solidFill>
                  <a:srgbClr val="333333"/>
                </a:solidFill>
                <a:effectLst/>
                <a:highlight>
                  <a:srgbClr val="FFFFFF"/>
                </a:highlight>
                <a:latin typeface="Open Sans" panose="020B0606030504020204" pitchFamily="34" charset="0"/>
              </a:rPr>
              <a:t>imovinom</a:t>
            </a:r>
            <a:r>
              <a:rPr lang="en-US" b="0" i="0">
                <a:solidFill>
                  <a:srgbClr val="333333"/>
                </a:solidFill>
                <a:effectLst/>
                <a:highlight>
                  <a:srgbClr val="FFFFFF"/>
                </a:highlight>
                <a:latin typeface="Open Sans" panose="020B0606030504020204" pitchFamily="34" charset="0"/>
              </a:rPr>
              <a:t> </a:t>
            </a:r>
            <a:r>
              <a:rPr lang="en-US" b="0" i="0" err="1">
                <a:solidFill>
                  <a:srgbClr val="333333"/>
                </a:solidFill>
                <a:effectLst/>
                <a:highlight>
                  <a:srgbClr val="FFFFFF"/>
                </a:highlight>
                <a:latin typeface="Open Sans" panose="020B0606030504020204" pitchFamily="34" charset="0"/>
              </a:rPr>
              <a:t>označava</a:t>
            </a:r>
            <a:r>
              <a:rPr lang="en-US" b="0" i="0">
                <a:solidFill>
                  <a:srgbClr val="333333"/>
                </a:solidFill>
                <a:effectLst/>
                <a:highlight>
                  <a:srgbClr val="FFFFFF"/>
                </a:highlight>
                <a:latin typeface="Open Sans" panose="020B0606030504020204" pitchFamily="34" charset="0"/>
              </a:rPr>
              <a:t> </a:t>
            </a:r>
            <a:r>
              <a:rPr lang="en-US" b="0" i="0" err="1">
                <a:solidFill>
                  <a:srgbClr val="333333"/>
                </a:solidFill>
                <a:effectLst/>
                <a:highlight>
                  <a:srgbClr val="FFFFFF"/>
                </a:highlight>
                <a:latin typeface="Open Sans" panose="020B0606030504020204" pitchFamily="34" charset="0"/>
              </a:rPr>
              <a:t>kupovinu</a:t>
            </a:r>
            <a:r>
              <a:rPr lang="en-US" b="0" i="0">
                <a:solidFill>
                  <a:srgbClr val="333333"/>
                </a:solidFill>
                <a:effectLst/>
                <a:highlight>
                  <a:srgbClr val="FFFFFF"/>
                </a:highlight>
                <a:latin typeface="Open Sans" panose="020B0606030504020204" pitchFamily="34" charset="0"/>
              </a:rPr>
              <a:t>, </a:t>
            </a:r>
            <a:r>
              <a:rPr lang="en-US" b="0" i="0" err="1">
                <a:solidFill>
                  <a:srgbClr val="333333"/>
                </a:solidFill>
                <a:effectLst/>
                <a:highlight>
                  <a:srgbClr val="FFFFFF"/>
                </a:highlight>
                <a:latin typeface="Open Sans" panose="020B0606030504020204" pitchFamily="34" charset="0"/>
              </a:rPr>
              <a:t>prodaju</a:t>
            </a:r>
            <a:r>
              <a:rPr lang="en-US" b="0" i="0">
                <a:solidFill>
                  <a:srgbClr val="333333"/>
                </a:solidFill>
                <a:effectLst/>
                <a:highlight>
                  <a:srgbClr val="FFFFFF"/>
                </a:highlight>
                <a:latin typeface="Open Sans" panose="020B0606030504020204" pitchFamily="34" charset="0"/>
              </a:rPr>
              <a:t>, </a:t>
            </a:r>
            <a:r>
              <a:rPr lang="en-US" b="0" i="0" err="1">
                <a:solidFill>
                  <a:srgbClr val="333333"/>
                </a:solidFill>
                <a:effectLst/>
                <a:highlight>
                  <a:srgbClr val="FFFFFF"/>
                </a:highlight>
                <a:latin typeface="Open Sans" panose="020B0606030504020204" pitchFamily="34" charset="0"/>
              </a:rPr>
              <a:t>prihvatanje</a:t>
            </a:r>
            <a:r>
              <a:rPr lang="en-US" b="0" i="0">
                <a:solidFill>
                  <a:srgbClr val="333333"/>
                </a:solidFill>
                <a:effectLst/>
                <a:highlight>
                  <a:srgbClr val="FFFFFF"/>
                </a:highlight>
                <a:latin typeface="Open Sans" panose="020B0606030504020204" pitchFamily="34" charset="0"/>
              </a:rPr>
              <a:t> </a:t>
            </a:r>
            <a:r>
              <a:rPr lang="en-US" b="0" i="0" err="1">
                <a:solidFill>
                  <a:srgbClr val="333333"/>
                </a:solidFill>
                <a:effectLst/>
                <a:highlight>
                  <a:srgbClr val="FFFFFF"/>
                </a:highlight>
                <a:latin typeface="Open Sans" panose="020B0606030504020204" pitchFamily="34" charset="0"/>
              </a:rPr>
              <a:t>ili</a:t>
            </a:r>
            <a:r>
              <a:rPr lang="en-US" b="0" i="0">
                <a:solidFill>
                  <a:srgbClr val="333333"/>
                </a:solidFill>
                <a:effectLst/>
                <a:highlight>
                  <a:srgbClr val="FFFFFF"/>
                </a:highlight>
                <a:latin typeface="Open Sans" panose="020B0606030504020204" pitchFamily="34" charset="0"/>
              </a:rPr>
              <a:t> </a:t>
            </a:r>
            <a:r>
              <a:rPr lang="en-US" b="0" i="0" err="1">
                <a:solidFill>
                  <a:srgbClr val="333333"/>
                </a:solidFill>
                <a:effectLst/>
                <a:highlight>
                  <a:srgbClr val="FFFFFF"/>
                </a:highlight>
                <a:latin typeface="Open Sans" panose="020B0606030504020204" pitchFamily="34" charset="0"/>
              </a:rPr>
              <a:t>prenos</a:t>
            </a:r>
            <a:r>
              <a:rPr lang="en-US" b="0" i="0">
                <a:solidFill>
                  <a:srgbClr val="333333"/>
                </a:solidFill>
                <a:effectLst/>
                <a:highlight>
                  <a:srgbClr val="FFFFFF"/>
                </a:highlight>
                <a:latin typeface="Open Sans" panose="020B0606030504020204" pitchFamily="34" charset="0"/>
              </a:rPr>
              <a:t> </a:t>
            </a:r>
            <a:r>
              <a:rPr lang="en-US" b="0" i="0" err="1">
                <a:solidFill>
                  <a:srgbClr val="333333"/>
                </a:solidFill>
                <a:effectLst/>
                <a:highlight>
                  <a:srgbClr val="FFFFFF"/>
                </a:highlight>
                <a:latin typeface="Open Sans" panose="020B0606030504020204" pitchFamily="34" charset="0"/>
              </a:rPr>
              <a:t>digitalne</a:t>
            </a:r>
            <a:r>
              <a:rPr lang="en-US" b="0" i="0">
                <a:solidFill>
                  <a:srgbClr val="333333"/>
                </a:solidFill>
                <a:effectLst/>
                <a:highlight>
                  <a:srgbClr val="FFFFFF"/>
                </a:highlight>
                <a:latin typeface="Open Sans" panose="020B0606030504020204" pitchFamily="34" charset="0"/>
              </a:rPr>
              <a:t> </a:t>
            </a:r>
            <a:r>
              <a:rPr lang="en-US" b="0" i="0" err="1">
                <a:solidFill>
                  <a:srgbClr val="333333"/>
                </a:solidFill>
                <a:effectLst/>
                <a:highlight>
                  <a:srgbClr val="FFFFFF"/>
                </a:highlight>
                <a:latin typeface="Open Sans" panose="020B0606030504020204" pitchFamily="34" charset="0"/>
              </a:rPr>
              <a:t>imovine</a:t>
            </a:r>
            <a:r>
              <a:rPr lang="en-US" b="0" i="0">
                <a:solidFill>
                  <a:srgbClr val="333333"/>
                </a:solidFill>
                <a:effectLst/>
                <a:highlight>
                  <a:srgbClr val="FFFFFF"/>
                </a:highlight>
                <a:latin typeface="Open Sans" panose="020B0606030504020204" pitchFamily="34" charset="0"/>
              </a:rPr>
              <a:t> </a:t>
            </a:r>
            <a:r>
              <a:rPr lang="en-US" b="0" i="0" err="1">
                <a:solidFill>
                  <a:srgbClr val="333333"/>
                </a:solidFill>
                <a:effectLst/>
                <a:highlight>
                  <a:srgbClr val="FFFFFF"/>
                </a:highlight>
                <a:latin typeface="Open Sans" panose="020B0606030504020204" pitchFamily="34" charset="0"/>
              </a:rPr>
              <a:t>ili</a:t>
            </a:r>
            <a:r>
              <a:rPr lang="en-US" b="0" i="0">
                <a:solidFill>
                  <a:srgbClr val="333333"/>
                </a:solidFill>
                <a:effectLst/>
                <a:highlight>
                  <a:srgbClr val="FFFFFF"/>
                </a:highlight>
                <a:latin typeface="Open Sans" panose="020B0606030504020204" pitchFamily="34" charset="0"/>
              </a:rPr>
              <a:t> </a:t>
            </a:r>
            <a:r>
              <a:rPr lang="en-US" b="0" i="0" err="1">
                <a:solidFill>
                  <a:srgbClr val="333333"/>
                </a:solidFill>
                <a:effectLst/>
                <a:highlight>
                  <a:srgbClr val="FFFFFF"/>
                </a:highlight>
                <a:latin typeface="Open Sans" panose="020B0606030504020204" pitchFamily="34" charset="0"/>
              </a:rPr>
              <a:t>zamenu</a:t>
            </a:r>
            <a:r>
              <a:rPr lang="en-US" b="0" i="0">
                <a:solidFill>
                  <a:srgbClr val="333333"/>
                </a:solidFill>
                <a:effectLst/>
                <a:highlight>
                  <a:srgbClr val="FFFFFF"/>
                </a:highlight>
                <a:latin typeface="Open Sans" panose="020B0606030504020204" pitchFamily="34" charset="0"/>
              </a:rPr>
              <a:t> </a:t>
            </a:r>
            <a:r>
              <a:rPr lang="en-US" b="0" i="0" err="1">
                <a:solidFill>
                  <a:srgbClr val="333333"/>
                </a:solidFill>
                <a:effectLst/>
                <a:highlight>
                  <a:srgbClr val="FFFFFF"/>
                </a:highlight>
                <a:latin typeface="Open Sans" panose="020B0606030504020204" pitchFamily="34" charset="0"/>
              </a:rPr>
              <a:t>digitalne</a:t>
            </a:r>
            <a:r>
              <a:rPr lang="en-US" b="0" i="0">
                <a:solidFill>
                  <a:srgbClr val="333333"/>
                </a:solidFill>
                <a:effectLst/>
                <a:highlight>
                  <a:srgbClr val="FFFFFF"/>
                </a:highlight>
                <a:latin typeface="Open Sans" panose="020B0606030504020204" pitchFamily="34" charset="0"/>
              </a:rPr>
              <a:t> </a:t>
            </a:r>
            <a:r>
              <a:rPr lang="en-US" b="0" i="0" err="1">
                <a:solidFill>
                  <a:srgbClr val="333333"/>
                </a:solidFill>
                <a:effectLst/>
                <a:highlight>
                  <a:srgbClr val="FFFFFF"/>
                </a:highlight>
                <a:latin typeface="Open Sans" panose="020B0606030504020204" pitchFamily="34" charset="0"/>
              </a:rPr>
              <a:t>imovine</a:t>
            </a:r>
            <a:r>
              <a:rPr lang="en-US" b="0" i="0">
                <a:solidFill>
                  <a:srgbClr val="333333"/>
                </a:solidFill>
                <a:effectLst/>
                <a:highlight>
                  <a:srgbClr val="FFFFFF"/>
                </a:highlight>
                <a:latin typeface="Open Sans" panose="020B0606030504020204" pitchFamily="34" charset="0"/>
              </a:rPr>
              <a:t> za </a:t>
            </a:r>
            <a:r>
              <a:rPr lang="en-US" b="0" i="0" err="1">
                <a:solidFill>
                  <a:srgbClr val="333333"/>
                </a:solidFill>
                <a:effectLst/>
                <a:highlight>
                  <a:srgbClr val="FFFFFF"/>
                </a:highlight>
                <a:latin typeface="Open Sans" panose="020B0606030504020204" pitchFamily="34" charset="0"/>
              </a:rPr>
              <a:t>drugu</a:t>
            </a:r>
            <a:r>
              <a:rPr lang="en-US" b="0" i="0">
                <a:solidFill>
                  <a:srgbClr val="333333"/>
                </a:solidFill>
                <a:effectLst/>
                <a:highlight>
                  <a:srgbClr val="FFFFFF"/>
                </a:highlight>
                <a:latin typeface="Open Sans" panose="020B0606030504020204" pitchFamily="34" charset="0"/>
              </a:rPr>
              <a:t> </a:t>
            </a:r>
            <a:r>
              <a:rPr lang="en-US" b="0" i="0" err="1">
                <a:solidFill>
                  <a:srgbClr val="333333"/>
                </a:solidFill>
                <a:effectLst/>
                <a:highlight>
                  <a:srgbClr val="FFFFFF"/>
                </a:highlight>
                <a:latin typeface="Open Sans" panose="020B0606030504020204" pitchFamily="34" charset="0"/>
              </a:rPr>
              <a:t>digitalnu</a:t>
            </a:r>
            <a:r>
              <a:rPr lang="en-US" b="0" i="0">
                <a:solidFill>
                  <a:srgbClr val="333333"/>
                </a:solidFill>
                <a:effectLst/>
                <a:highlight>
                  <a:srgbClr val="FFFFFF"/>
                </a:highlight>
                <a:latin typeface="Open Sans" panose="020B0606030504020204" pitchFamily="34" charset="0"/>
              </a:rPr>
              <a:t> </a:t>
            </a:r>
            <a:r>
              <a:rPr lang="en-US" b="0" i="0" err="1">
                <a:solidFill>
                  <a:srgbClr val="333333"/>
                </a:solidFill>
                <a:effectLst/>
                <a:highlight>
                  <a:srgbClr val="FFFFFF"/>
                </a:highlight>
                <a:latin typeface="Open Sans" panose="020B0606030504020204" pitchFamily="34" charset="0"/>
              </a:rPr>
              <a:t>imovinu</a:t>
            </a:r>
            <a:r>
              <a:rPr lang="en-US" b="0" i="0">
                <a:solidFill>
                  <a:srgbClr val="333333"/>
                </a:solidFill>
                <a:effectLst/>
                <a:highlight>
                  <a:srgbClr val="FFFFFF"/>
                </a:highlight>
                <a:latin typeface="Open Sans" panose="020B0606030504020204" pitchFamily="34" charset="0"/>
              </a:rPr>
              <a:t>;</a:t>
            </a:r>
            <a:endParaRPr lang="en-US"/>
          </a:p>
          <a:p>
            <a:endParaRPr lang="sr-Latn-RS"/>
          </a:p>
          <a:p>
            <a:r>
              <a:rPr lang="en-US" b="0" i="0" u="none" strike="noStrike" err="1">
                <a:solidFill>
                  <a:srgbClr val="1874B7"/>
                </a:solidFill>
                <a:effectLst/>
                <a:latin typeface="Play"/>
                <a:hlinkClick r:id="rId3"/>
              </a:rPr>
              <a:t>Odluka</a:t>
            </a:r>
            <a:r>
              <a:rPr lang="en-US" b="0" i="0" u="none" strike="noStrike">
                <a:solidFill>
                  <a:srgbClr val="1874B7"/>
                </a:solidFill>
                <a:effectLst/>
                <a:latin typeface="Play"/>
                <a:hlinkClick r:id="rId3"/>
              </a:rPr>
              <a:t> o </a:t>
            </a:r>
            <a:r>
              <a:rPr lang="en-US" b="0" i="0" u="none" strike="noStrike" err="1">
                <a:solidFill>
                  <a:srgbClr val="1874B7"/>
                </a:solidFill>
                <a:effectLst/>
                <a:latin typeface="Play"/>
                <a:hlinkClick r:id="rId3"/>
              </a:rPr>
              <a:t>obavljanju</a:t>
            </a:r>
            <a:r>
              <a:rPr lang="en-US" b="0" i="0" u="none" strike="noStrike">
                <a:solidFill>
                  <a:srgbClr val="1874B7"/>
                </a:solidFill>
                <a:effectLst/>
                <a:latin typeface="Play"/>
                <a:hlinkClick r:id="rId3"/>
              </a:rPr>
              <a:t> </a:t>
            </a:r>
            <a:r>
              <a:rPr lang="en-US" b="0" i="0" u="none" strike="noStrike" err="1">
                <a:solidFill>
                  <a:srgbClr val="1874B7"/>
                </a:solidFill>
                <a:effectLst/>
                <a:latin typeface="Play"/>
                <a:hlinkClick r:id="rId3"/>
              </a:rPr>
              <a:t>plaćanja</a:t>
            </a:r>
            <a:r>
              <a:rPr lang="en-US" b="0" i="0" u="none" strike="noStrike">
                <a:solidFill>
                  <a:srgbClr val="1874B7"/>
                </a:solidFill>
                <a:effectLst/>
                <a:latin typeface="Play"/>
                <a:hlinkClick r:id="rId3"/>
              </a:rPr>
              <a:t> u </a:t>
            </a:r>
            <a:r>
              <a:rPr lang="en-US" b="0" i="0" u="none" strike="noStrike" err="1">
                <a:solidFill>
                  <a:srgbClr val="1874B7"/>
                </a:solidFill>
                <a:effectLst/>
                <a:latin typeface="Play"/>
                <a:hlinkClick r:id="rId3"/>
              </a:rPr>
              <a:t>devizama</a:t>
            </a:r>
            <a:r>
              <a:rPr lang="en-US" b="0" i="0" u="none" strike="noStrike">
                <a:solidFill>
                  <a:srgbClr val="1874B7"/>
                </a:solidFill>
                <a:effectLst/>
                <a:latin typeface="Play"/>
                <a:hlinkClick r:id="rId3"/>
              </a:rPr>
              <a:t> u </a:t>
            </a:r>
            <a:r>
              <a:rPr lang="en-US" b="0" i="0" u="none" strike="noStrike" err="1">
                <a:solidFill>
                  <a:srgbClr val="1874B7"/>
                </a:solidFill>
                <a:effectLst/>
                <a:latin typeface="Play"/>
                <a:hlinkClick r:id="rId3"/>
              </a:rPr>
              <a:t>vezi</a:t>
            </a:r>
            <a:r>
              <a:rPr lang="en-US" b="0" i="0" u="none" strike="noStrike">
                <a:solidFill>
                  <a:srgbClr val="1874B7"/>
                </a:solidFill>
                <a:effectLst/>
                <a:latin typeface="Play"/>
                <a:hlinkClick r:id="rId3"/>
              </a:rPr>
              <a:t> s </a:t>
            </a:r>
            <a:r>
              <a:rPr lang="en-US" b="0" i="0" u="none" strike="noStrike" err="1">
                <a:solidFill>
                  <a:srgbClr val="1874B7"/>
                </a:solidFill>
                <a:effectLst/>
                <a:latin typeface="Play"/>
                <a:hlinkClick r:id="rId3"/>
              </a:rPr>
              <a:t>transakcijama</a:t>
            </a:r>
            <a:r>
              <a:rPr lang="en-US" b="0" i="0" u="none" strike="noStrike">
                <a:solidFill>
                  <a:srgbClr val="1874B7"/>
                </a:solidFill>
                <a:effectLst/>
                <a:latin typeface="Play"/>
                <a:hlinkClick r:id="rId3"/>
              </a:rPr>
              <a:t> s </a:t>
            </a:r>
            <a:r>
              <a:rPr lang="en-US" b="0" i="0" u="none" strike="noStrike" err="1">
                <a:solidFill>
                  <a:srgbClr val="1874B7"/>
                </a:solidFill>
                <a:effectLst/>
                <a:latin typeface="Play"/>
                <a:hlinkClick r:id="rId3"/>
              </a:rPr>
              <a:t>digitalnom</a:t>
            </a:r>
            <a:r>
              <a:rPr lang="en-US" b="0" i="0" u="none" strike="noStrike">
                <a:solidFill>
                  <a:srgbClr val="1874B7"/>
                </a:solidFill>
                <a:effectLst/>
                <a:latin typeface="Play"/>
                <a:hlinkClick r:id="rId3"/>
              </a:rPr>
              <a:t> </a:t>
            </a:r>
            <a:r>
              <a:rPr lang="en-US" b="0" i="0" u="none" strike="noStrike" err="1">
                <a:solidFill>
                  <a:srgbClr val="1874B7"/>
                </a:solidFill>
                <a:effectLst/>
                <a:latin typeface="Play"/>
                <a:hlinkClick r:id="rId3"/>
              </a:rPr>
              <a:t>imovinom</a:t>
            </a:r>
            <a:br>
              <a:rPr lang="en-US" b="0" i="0">
                <a:solidFill>
                  <a:srgbClr val="202020"/>
                </a:solidFill>
                <a:effectLst/>
                <a:latin typeface="Play"/>
              </a:rPr>
            </a:br>
            <a:r>
              <a:rPr lang="en-US" b="0" i="0">
                <a:solidFill>
                  <a:srgbClr val="202020"/>
                </a:solidFill>
                <a:effectLst/>
                <a:latin typeface="Play"/>
              </a:rPr>
              <a:t>„</a:t>
            </a:r>
            <a:r>
              <a:rPr lang="en-US" b="0" i="0" err="1">
                <a:solidFill>
                  <a:srgbClr val="202020"/>
                </a:solidFill>
                <a:effectLst/>
                <a:latin typeface="Play"/>
              </a:rPr>
              <a:t>Službeni</a:t>
            </a:r>
            <a:r>
              <a:rPr lang="en-US" b="0" i="0">
                <a:solidFill>
                  <a:srgbClr val="202020"/>
                </a:solidFill>
                <a:effectLst/>
                <a:latin typeface="Play"/>
              </a:rPr>
              <a:t> </a:t>
            </a:r>
            <a:r>
              <a:rPr lang="en-US" b="0" i="0" err="1">
                <a:solidFill>
                  <a:srgbClr val="202020"/>
                </a:solidFill>
                <a:effectLst/>
                <a:latin typeface="Play"/>
              </a:rPr>
              <a:t>glasnik</a:t>
            </a:r>
            <a:r>
              <a:rPr lang="en-US" b="0" i="0">
                <a:solidFill>
                  <a:srgbClr val="202020"/>
                </a:solidFill>
                <a:effectLst/>
                <a:latin typeface="Play"/>
              </a:rPr>
              <a:t> RS“, br. 49/2021</a:t>
            </a:r>
          </a:p>
          <a:p>
            <a:r>
              <a:rPr lang="ru-RU"/>
              <a:t>трансакција с дигиталном имовином означава: (1) куповину, продају, прихватање или пренос дигиталне имовине, (2) замену дигиталне имовине за другу дигиталну имовину која укључује и обавезу плаћања</a:t>
            </a:r>
            <a:endParaRPr lang="en-US"/>
          </a:p>
          <a:p>
            <a:r>
              <a:rPr lang="en-US" b="0" i="0" u="none" strike="noStrike" err="1">
                <a:solidFill>
                  <a:srgbClr val="1874B7"/>
                </a:solidFill>
                <a:effectLst/>
                <a:latin typeface="Play"/>
                <a:hlinkClick r:id="rId4"/>
              </a:rPr>
              <a:t>Odluka</a:t>
            </a:r>
            <a:r>
              <a:rPr lang="en-US" b="0" i="0" u="none" strike="noStrike">
                <a:solidFill>
                  <a:srgbClr val="1874B7"/>
                </a:solidFill>
                <a:effectLst/>
                <a:latin typeface="Play"/>
                <a:hlinkClick r:id="rId4"/>
              </a:rPr>
              <a:t> o </a:t>
            </a:r>
            <a:r>
              <a:rPr lang="en-US" b="0" i="0" u="none" strike="noStrike" err="1">
                <a:solidFill>
                  <a:srgbClr val="1874B7"/>
                </a:solidFill>
                <a:effectLst/>
                <a:latin typeface="Play"/>
                <a:hlinkClick r:id="rId4"/>
              </a:rPr>
              <a:t>uslovima</a:t>
            </a:r>
            <a:r>
              <a:rPr lang="en-US" b="0" i="0" u="none" strike="noStrike">
                <a:solidFill>
                  <a:srgbClr val="1874B7"/>
                </a:solidFill>
                <a:effectLst/>
                <a:latin typeface="Play"/>
                <a:hlinkClick r:id="rId4"/>
              </a:rPr>
              <a:t> </a:t>
            </a:r>
            <a:r>
              <a:rPr lang="en-US" b="0" i="0" u="none" strike="noStrike" err="1">
                <a:solidFill>
                  <a:srgbClr val="1874B7"/>
                </a:solidFill>
                <a:effectLst/>
                <a:latin typeface="Play"/>
                <a:hlinkClick r:id="rId4"/>
              </a:rPr>
              <a:t>i</a:t>
            </a:r>
            <a:r>
              <a:rPr lang="en-US" b="0" i="0" u="none" strike="noStrike">
                <a:solidFill>
                  <a:srgbClr val="1874B7"/>
                </a:solidFill>
                <a:effectLst/>
                <a:latin typeface="Play"/>
                <a:hlinkClick r:id="rId4"/>
              </a:rPr>
              <a:t> </a:t>
            </a:r>
            <a:r>
              <a:rPr lang="en-US" b="0" i="0" u="none" strike="noStrike" err="1">
                <a:solidFill>
                  <a:srgbClr val="1874B7"/>
                </a:solidFill>
                <a:effectLst/>
                <a:latin typeface="Play"/>
                <a:hlinkClick r:id="rId4"/>
              </a:rPr>
              <a:t>načinu</a:t>
            </a:r>
            <a:r>
              <a:rPr lang="en-US" b="0" i="0" u="none" strike="noStrike">
                <a:solidFill>
                  <a:srgbClr val="1874B7"/>
                </a:solidFill>
                <a:effectLst/>
                <a:latin typeface="Play"/>
                <a:hlinkClick r:id="rId4"/>
              </a:rPr>
              <a:t> </a:t>
            </a:r>
            <a:r>
              <a:rPr lang="en-US" b="0" i="0" u="none" strike="noStrike" err="1">
                <a:solidFill>
                  <a:srgbClr val="1874B7"/>
                </a:solidFill>
                <a:effectLst/>
                <a:latin typeface="Play"/>
                <a:hlinkClick r:id="rId4"/>
              </a:rPr>
              <a:t>obavljanja</a:t>
            </a:r>
            <a:r>
              <a:rPr lang="en-US" b="0" i="0" u="none" strike="noStrike">
                <a:solidFill>
                  <a:srgbClr val="1874B7"/>
                </a:solidFill>
                <a:effectLst/>
                <a:latin typeface="Play"/>
                <a:hlinkClick r:id="rId4"/>
              </a:rPr>
              <a:t> </a:t>
            </a:r>
            <a:r>
              <a:rPr lang="en-US" b="0" i="0" u="none" strike="noStrike" err="1">
                <a:solidFill>
                  <a:srgbClr val="1874B7"/>
                </a:solidFill>
                <a:effectLst/>
                <a:latin typeface="Play"/>
                <a:hlinkClick r:id="rId4"/>
              </a:rPr>
              <a:t>platnog</a:t>
            </a:r>
            <a:r>
              <a:rPr lang="en-US" b="0" i="0" u="none" strike="noStrike">
                <a:solidFill>
                  <a:srgbClr val="1874B7"/>
                </a:solidFill>
                <a:effectLst/>
                <a:latin typeface="Play"/>
                <a:hlinkClick r:id="rId4"/>
              </a:rPr>
              <a:t> </a:t>
            </a:r>
            <a:r>
              <a:rPr lang="en-US" b="0" i="0" u="none" strike="noStrike" err="1">
                <a:solidFill>
                  <a:srgbClr val="1874B7"/>
                </a:solidFill>
                <a:effectLst/>
                <a:latin typeface="Play"/>
                <a:hlinkClick r:id="rId4"/>
              </a:rPr>
              <a:t>prometa</a:t>
            </a:r>
            <a:r>
              <a:rPr lang="en-US" b="0" i="0" u="none" strike="noStrike">
                <a:solidFill>
                  <a:srgbClr val="1874B7"/>
                </a:solidFill>
                <a:effectLst/>
                <a:latin typeface="Play"/>
                <a:hlinkClick r:id="rId4"/>
              </a:rPr>
              <a:t> </a:t>
            </a:r>
            <a:r>
              <a:rPr lang="en-US" b="0" i="0" u="none" strike="noStrike" err="1">
                <a:solidFill>
                  <a:srgbClr val="1874B7"/>
                </a:solidFill>
                <a:effectLst/>
                <a:latin typeface="Play"/>
                <a:hlinkClick r:id="rId4"/>
              </a:rPr>
              <a:t>sa</a:t>
            </a:r>
            <a:r>
              <a:rPr lang="en-US" b="0" i="0" u="none" strike="noStrike">
                <a:solidFill>
                  <a:srgbClr val="1874B7"/>
                </a:solidFill>
                <a:effectLst/>
                <a:latin typeface="Play"/>
                <a:hlinkClick r:id="rId4"/>
              </a:rPr>
              <a:t> </a:t>
            </a:r>
            <a:r>
              <a:rPr lang="en-US" b="0" i="0" u="none" strike="noStrike" err="1">
                <a:solidFill>
                  <a:srgbClr val="1874B7"/>
                </a:solidFill>
                <a:effectLst/>
                <a:latin typeface="Play"/>
                <a:hlinkClick r:id="rId4"/>
              </a:rPr>
              <a:t>inostranstvom</a:t>
            </a:r>
            <a:r>
              <a:rPr lang="en-US" b="0" i="0">
                <a:solidFill>
                  <a:srgbClr val="202020"/>
                </a:solidFill>
                <a:effectLst/>
                <a:latin typeface="Play"/>
              </a:rPr>
              <a:t> </a:t>
            </a:r>
            <a:br>
              <a:rPr lang="en-US" b="0" i="0">
                <a:solidFill>
                  <a:srgbClr val="202020"/>
                </a:solidFill>
                <a:effectLst/>
                <a:latin typeface="Play"/>
              </a:rPr>
            </a:br>
            <a:r>
              <a:rPr lang="en-US" b="0" i="0">
                <a:solidFill>
                  <a:srgbClr val="202020"/>
                </a:solidFill>
                <a:effectLst/>
                <a:latin typeface="Play"/>
              </a:rPr>
              <a:t>"</a:t>
            </a:r>
            <a:r>
              <a:rPr lang="en-US" b="0" i="0" err="1">
                <a:solidFill>
                  <a:srgbClr val="202020"/>
                </a:solidFill>
                <a:effectLst/>
                <a:latin typeface="Play"/>
              </a:rPr>
              <a:t>Službeni</a:t>
            </a:r>
            <a:r>
              <a:rPr lang="en-US" b="0" i="0">
                <a:solidFill>
                  <a:srgbClr val="202020"/>
                </a:solidFill>
                <a:effectLst/>
                <a:latin typeface="Play"/>
              </a:rPr>
              <a:t> </a:t>
            </a:r>
            <a:r>
              <a:rPr lang="en-US" b="0" i="0" err="1">
                <a:solidFill>
                  <a:srgbClr val="202020"/>
                </a:solidFill>
                <a:effectLst/>
                <a:latin typeface="Play"/>
              </a:rPr>
              <a:t>glasnik</a:t>
            </a:r>
            <a:r>
              <a:rPr lang="en-US" b="0" i="0">
                <a:solidFill>
                  <a:srgbClr val="202020"/>
                </a:solidFill>
                <a:effectLst/>
                <a:latin typeface="Play"/>
              </a:rPr>
              <a:t> RS", br. 24/2007, 31/2007, 38/2010 </a:t>
            </a:r>
            <a:r>
              <a:rPr lang="en-US" b="0" i="0" err="1">
                <a:solidFill>
                  <a:srgbClr val="202020"/>
                </a:solidFill>
                <a:effectLst/>
                <a:latin typeface="Play"/>
              </a:rPr>
              <a:t>i</a:t>
            </a:r>
            <a:r>
              <a:rPr lang="en-US" b="0" i="0">
                <a:solidFill>
                  <a:srgbClr val="202020"/>
                </a:solidFill>
                <a:effectLst/>
                <a:latin typeface="Play"/>
              </a:rPr>
              <a:t> 111/2015</a:t>
            </a:r>
          </a:p>
          <a:p>
            <a:r>
              <a:rPr lang="en-US" err="1">
                <a:solidFill>
                  <a:srgbClr val="202020"/>
                </a:solidFill>
                <a:latin typeface="Play"/>
              </a:rPr>
              <a:t>Odnosi</a:t>
            </a:r>
            <a:r>
              <a:rPr lang="en-US">
                <a:solidFill>
                  <a:srgbClr val="202020"/>
                </a:solidFill>
                <a:latin typeface="Play"/>
              </a:rPr>
              <a:t> se </a:t>
            </a:r>
            <a:r>
              <a:rPr lang="en-US" err="1">
                <a:solidFill>
                  <a:srgbClr val="202020"/>
                </a:solidFill>
                <a:latin typeface="Play"/>
              </a:rPr>
              <a:t>na</a:t>
            </a:r>
            <a:r>
              <a:rPr lang="en-US">
                <a:solidFill>
                  <a:srgbClr val="202020"/>
                </a:solidFill>
                <a:latin typeface="Play"/>
              </a:rPr>
              <a:t> </a:t>
            </a:r>
            <a:r>
              <a:rPr lang="en-US" err="1">
                <a:solidFill>
                  <a:srgbClr val="202020"/>
                </a:solidFill>
                <a:latin typeface="Play"/>
              </a:rPr>
              <a:t>pla</a:t>
            </a:r>
            <a:r>
              <a:rPr lang="sr-Latn-RS">
                <a:solidFill>
                  <a:srgbClr val="202020"/>
                </a:solidFill>
                <a:latin typeface="Play"/>
              </a:rPr>
              <a:t>ćanja i naplatu</a:t>
            </a:r>
            <a:endParaRPr lang="en-US" b="0" i="0">
              <a:solidFill>
                <a:srgbClr val="202020"/>
              </a:solidFill>
              <a:effectLst/>
              <a:latin typeface="Play"/>
            </a:endParaRPr>
          </a:p>
          <a:p>
            <a:endParaRPr lang="en-US"/>
          </a:p>
        </p:txBody>
      </p:sp>
      <p:sp>
        <p:nvSpPr>
          <p:cNvPr id="4" name="Slide Number Placeholder 3"/>
          <p:cNvSpPr>
            <a:spLocks noGrp="1"/>
          </p:cNvSpPr>
          <p:nvPr>
            <p:ph type="sldNum" sz="quarter" idx="5"/>
          </p:nvPr>
        </p:nvSpPr>
        <p:spPr/>
        <p:txBody>
          <a:bodyPr/>
          <a:lstStyle/>
          <a:p>
            <a:fld id="{35C99B10-6F94-4E77-8B57-099B7DD3BD0C}" type="slidenum">
              <a:rPr lang="en-US" smtClean="0"/>
              <a:t>46</a:t>
            </a:fld>
            <a:endParaRPr lang="en-US"/>
          </a:p>
        </p:txBody>
      </p:sp>
    </p:spTree>
    <p:extLst>
      <p:ext uri="{BB962C8B-B14F-4D97-AF65-F5344CB8AC3E}">
        <p14:creationId xmlns:p14="http://schemas.microsoft.com/office/powerpoint/2010/main" val="39865448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RS" dirty="0"/>
              <a:t>Preterana transparentnost</a:t>
            </a:r>
          </a:p>
          <a:p>
            <a:pPr lvl="1"/>
            <a:r>
              <a:rPr lang="en-RS" dirty="0"/>
              <a:t>ostaje zauvek vidljiv na blokčejnu</a:t>
            </a:r>
          </a:p>
          <a:p>
            <a:r>
              <a:rPr lang="en-RS" dirty="0"/>
              <a:t>Zaključak</a:t>
            </a:r>
          </a:p>
          <a:p>
            <a:pPr lvl="1"/>
            <a:r>
              <a:rPr lang="en-RS" dirty="0"/>
              <a:t>treba biti oprezan</a:t>
            </a:r>
          </a:p>
          <a:p>
            <a:pPr lvl="1"/>
            <a:r>
              <a:rPr lang="en-RS" dirty="0"/>
              <a:t>koristiti pametne ugovore koji su provereni u praksi</a:t>
            </a:r>
          </a:p>
          <a:p>
            <a:pPr lvl="1"/>
            <a:r>
              <a:rPr lang="en-RS" dirty="0"/>
              <a:t>planirati unapred i predvideti mogućnost naknadnog uticaja na sredstva</a:t>
            </a:r>
            <a:endParaRPr lang="en-US" dirty="0"/>
          </a:p>
        </p:txBody>
      </p:sp>
      <p:sp>
        <p:nvSpPr>
          <p:cNvPr id="4" name="Slide Number Placeholder 3"/>
          <p:cNvSpPr>
            <a:spLocks noGrp="1"/>
          </p:cNvSpPr>
          <p:nvPr>
            <p:ph type="sldNum" sz="quarter" idx="5"/>
          </p:nvPr>
        </p:nvSpPr>
        <p:spPr/>
        <p:txBody>
          <a:bodyPr/>
          <a:lstStyle/>
          <a:p>
            <a:fld id="{04016AE9-6D1E-4EF9-ADD0-DB1E4705AD73}" type="slidenum">
              <a:rPr lang="en-US" smtClean="0"/>
              <a:t>51</a:t>
            </a:fld>
            <a:endParaRPr lang="en-US"/>
          </a:p>
        </p:txBody>
      </p:sp>
    </p:spTree>
    <p:extLst>
      <p:ext uri="{BB962C8B-B14F-4D97-AF65-F5344CB8AC3E}">
        <p14:creationId xmlns:p14="http://schemas.microsoft.com/office/powerpoint/2010/main" val="552384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digital asset or the relevant protocol or system confers on that person: (</a:t>
            </a:r>
            <a:r>
              <a:rPr lang="en-US" dirty="0" err="1"/>
              <a:t>i</a:t>
            </a:r>
            <a:r>
              <a:rPr lang="en-US" dirty="0"/>
              <a:t>) the exclusive ability to change the control of the digital asset to another person (a “change of control”); (ii) the exclusive ability to prevent others from obtaining substantially all of the benefit from the digital asset; and (iii) the ability to obtain substantially all the benefit from the digital asset; and (b) the digital asset or its associated records allows that person to identify itself as having the abilities set out in paragraph (1)(a).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2DFE38-4DB5-4CDC-95A9-AEC7728540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0682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sz="1800" dirty="0">
                <a:effectLst/>
                <a:latin typeface="Times New Roman" panose="02020603050405020304" pitchFamily="18" charset="0"/>
                <a:ea typeface="Calibri" panose="020F0502020204030204" pitchFamily="34" charset="0"/>
              </a:rPr>
              <a:t>Od 2008. godine u svetu počinju da se razvijaju novi oblici digitalne imovine</a:t>
            </a:r>
            <a:r>
              <a:rPr lang="en-RS" dirty="0">
                <a:effectLst/>
              </a:rPr>
              <a:t> </a:t>
            </a:r>
          </a:p>
          <a:p>
            <a:r>
              <a:rPr lang="en-US" b="0" i="0" dirty="0">
                <a:solidFill>
                  <a:srgbClr val="111111"/>
                </a:solidFill>
                <a:effectLst/>
                <a:latin typeface="SourceSansPro"/>
              </a:rPr>
              <a:t>A blockchain is a distributed software database, often referred to as a </a:t>
            </a:r>
            <a:r>
              <a:rPr lang="en-US" b="0" i="0" u="sng" dirty="0">
                <a:solidFill>
                  <a:srgbClr val="2C40D0"/>
                </a:solidFill>
                <a:effectLst/>
                <a:latin typeface="SourceSansPro"/>
                <a:hlinkClick r:id="rId3"/>
              </a:rPr>
              <a:t>distributed ledger</a:t>
            </a:r>
            <a:r>
              <a:rPr lang="en-US" b="0" i="0" dirty="0">
                <a:solidFill>
                  <a:srgbClr val="111111"/>
                </a:solidFill>
                <a:effectLst/>
                <a:latin typeface="SourceSansPro"/>
              </a:rPr>
              <a:t>. Blockchains are maintained by a network of computers around the world.</a:t>
            </a:r>
            <a:endParaRPr lang="en-US" dirty="0"/>
          </a:p>
        </p:txBody>
      </p:sp>
      <p:sp>
        <p:nvSpPr>
          <p:cNvPr id="4" name="Slide Number Placeholder 3"/>
          <p:cNvSpPr>
            <a:spLocks noGrp="1"/>
          </p:cNvSpPr>
          <p:nvPr>
            <p:ph type="sldNum" sz="quarter" idx="5"/>
          </p:nvPr>
        </p:nvSpPr>
        <p:spPr/>
        <p:txBody>
          <a:bodyPr/>
          <a:lstStyle/>
          <a:p>
            <a:fld id="{5D2DFE38-4DB5-4CDC-95A9-AEC7728540DD}" type="slidenum">
              <a:rPr lang="en-US" smtClean="0"/>
              <a:t>9</a:t>
            </a:fld>
            <a:endParaRPr lang="en-US"/>
          </a:p>
        </p:txBody>
      </p:sp>
    </p:spTree>
    <p:extLst>
      <p:ext uri="{BB962C8B-B14F-4D97-AF65-F5344CB8AC3E}">
        <p14:creationId xmlns:p14="http://schemas.microsoft.com/office/powerpoint/2010/main" val="1689647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0" i="0" dirty="0">
                <a:solidFill>
                  <a:srgbClr val="010304"/>
                </a:solidFill>
                <a:effectLst/>
                <a:latin typeface="Inter"/>
              </a:rPr>
              <a:t>Cryptocurrency and tokens are unique subclasses of digital assets that utilize cryptography, an advanced encryption technique that assures the authenticity of crypto assets by eradicating the possibility of counterfeiting or </a:t>
            </a:r>
            <a:r>
              <a:rPr lang="en-US" sz="2800" b="0" i="0" u="sng" strike="noStrike" dirty="0">
                <a:effectLst/>
                <a:latin typeface="Inter"/>
                <a:hlinkClick r:id="rId3"/>
              </a:rPr>
              <a:t>double-spending</a:t>
            </a:r>
            <a:r>
              <a:rPr lang="en-US" sz="2800" b="0" i="0" dirty="0">
                <a:solidFill>
                  <a:srgbClr val="010304"/>
                </a:solidFill>
                <a:effectLst/>
                <a:latin typeface="Inter"/>
              </a:rPr>
              <a:t>.</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r>
              <a:rPr lang="sr-Latn-RS" sz="1800" dirty="0">
                <a:effectLst/>
                <a:latin typeface="Calibri" panose="020F0502020204030204" pitchFamily="34" charset="0"/>
                <a:ea typeface="Calibri" panose="020F0502020204030204" pitchFamily="34" charset="0"/>
                <a:cs typeface="Times New Roman" panose="02020603050405020304" pitchFamily="18" charset="0"/>
              </a:rPr>
              <a:t>nepostojanje posrednika kojima mora da se pokloni poverenje radi sprovođenja transakcije. Danas posrednici su finansijske instirucije, koje svoje usluge skupo naplaćuju i ne čine dostupnim svima – skoro trećina svetskog stanovništva nema pristup finansijskom sistemu</a:t>
            </a:r>
          </a:p>
          <a:p>
            <a:endParaRPr lang="sr-Latn-RS" sz="1800" dirty="0">
              <a:effectLst/>
              <a:latin typeface="Calibri" panose="020F0502020204030204" pitchFamily="34" charset="0"/>
              <a:cs typeface="Times New Roman" panose="02020603050405020304" pitchFamily="18" charset="0"/>
            </a:endParaRPr>
          </a:p>
          <a:p>
            <a:r>
              <a:rPr lang="de-DE" sz="1800" dirty="0">
                <a:effectLst/>
                <a:highlight>
                  <a:srgbClr val="FFFF00"/>
                </a:highlight>
                <a:latin typeface="Times New Roman" panose="02020603050405020304" pitchFamily="18" charset="0"/>
                <a:ea typeface="Times New Roman" panose="02020603050405020304" pitchFamily="18" charset="0"/>
              </a:rPr>
              <a:t>ein fälschungssicheres Aufzeichnungssystem darstellen, in dem Daten chronologisch protokolliert und gegen unbefugte Löschung sowie nachträgliche Veränderung geschützt gespeichert sind</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2DFE38-4DB5-4CDC-95A9-AEC7728540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2391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800" dirty="0">
                <a:effectLst/>
                <a:latin typeface="Times New Roman" panose="02020603050405020304" pitchFamily="18" charset="0"/>
                <a:ea typeface="Calibri" panose="020F0502020204030204" pitchFamily="34" charset="0"/>
                <a:cs typeface="Times New Roman" panose="02020603050405020304" pitchFamily="18" charset="0"/>
              </a:rPr>
              <a:t>Novi oblici digitalne imovine su problematični ne samo iz ekonomskog, nego i iz pravnog ugla. Prvo, zbog distribuiranog karaktera evidencije, a u nekim slučajevima i načina njihovog kreiranja (na primer, </a:t>
            </a:r>
            <a:r>
              <a:rPr lang="sr-Latn-RS" sz="1800" dirty="0" err="1">
                <a:effectLst/>
                <a:latin typeface="Times New Roman" panose="02020603050405020304" pitchFamily="18" charset="0"/>
                <a:ea typeface="Calibri" panose="020F0502020204030204" pitchFamily="34" charset="0"/>
                <a:cs typeface="Times New Roman" panose="02020603050405020304" pitchFamily="18" charset="0"/>
              </a:rPr>
              <a:t>kriptovaluta</a:t>
            </a:r>
            <a:r>
              <a:rPr lang="sr-Latn-RS" sz="1800" dirty="0">
                <a:effectLst/>
                <a:latin typeface="Times New Roman" panose="02020603050405020304" pitchFamily="18" charset="0"/>
                <a:ea typeface="Calibri" panose="020F0502020204030204" pitchFamily="34" charset="0"/>
                <a:cs typeface="Times New Roman" panose="02020603050405020304" pitchFamily="18" charset="0"/>
              </a:rPr>
              <a:t>), nije moguće da se zakonska pravila usmere ka određenom licu kako bi uredila njegovu organizaciju i poslovanje i time povećala pravnu sigurnost. Drugo, zbog mogućnosti direktnog prenosa između dva lica, bez učešća posrednika (na primer, profesionalnog pružaoca usluga), otežan je nadzor države nad transakcijama u vezi sa novim oblicima digitalne imovine. Konačno, ali ne manje važno, zbog globalne prirode novih oblika digitalne imovine koji postoje, čuvaju se i prenose u okviru mreže povezanih računa </a:t>
            </a:r>
            <a:r>
              <a:rPr lang="sr-Latn-RS" sz="1800" dirty="0" err="1">
                <a:effectLst/>
                <a:latin typeface="Times New Roman" panose="02020603050405020304" pitchFamily="18" charset="0"/>
                <a:ea typeface="Calibri" panose="020F0502020204030204" pitchFamily="34" charset="0"/>
                <a:cs typeface="Times New Roman" panose="02020603050405020304" pitchFamily="18" charset="0"/>
              </a:rPr>
              <a:t>disperzovane</a:t>
            </a:r>
            <a:r>
              <a:rPr lang="sr-Latn-RS" sz="1800" dirty="0">
                <a:effectLst/>
                <a:latin typeface="Times New Roman" panose="02020603050405020304" pitchFamily="18" charset="0"/>
                <a:ea typeface="Calibri" panose="020F0502020204030204" pitchFamily="34" charset="0"/>
                <a:cs typeface="Times New Roman" panose="02020603050405020304" pitchFamily="18" charset="0"/>
              </a:rPr>
              <a:t> po celom svetu, zakonsko uređenje na nivou jedne zemlje pokazuje se kao nedovoljno da reši brojne probleme koji neminovno uključuju inostrani element. </a:t>
            </a:r>
            <a:endParaRPr lang="en-R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2DFE38-4DB5-4CDC-95A9-AEC7728540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1848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Financial Action Task Force (FATF)</a:t>
            </a:r>
          </a:p>
          <a:p>
            <a:r>
              <a:rPr lang="en-US" b="0" i="0" dirty="0">
                <a:solidFill>
                  <a:srgbClr val="4D5156"/>
                </a:solidFill>
                <a:effectLst/>
                <a:latin typeface="arial" panose="020B0604020202020204" pitchFamily="34" charset="0"/>
              </a:rPr>
              <a:t>The Financial Action Task Force, also known by its French name, Groupe </a:t>
            </a:r>
            <a:r>
              <a:rPr lang="en-US" b="0" i="0" dirty="0" err="1">
                <a:solidFill>
                  <a:srgbClr val="4D5156"/>
                </a:solidFill>
                <a:effectLst/>
                <a:latin typeface="arial" panose="020B0604020202020204" pitchFamily="34" charset="0"/>
              </a:rPr>
              <a:t>d'action</a:t>
            </a:r>
            <a:r>
              <a:rPr lang="en-US" b="0" i="0" dirty="0">
                <a:solidFill>
                  <a:srgbClr val="4D5156"/>
                </a:solidFill>
                <a:effectLst/>
                <a:latin typeface="arial" panose="020B0604020202020204" pitchFamily="34" charset="0"/>
              </a:rPr>
              <a:t> financière, is an intergovernmental </a:t>
            </a:r>
            <a:r>
              <a:rPr lang="en-US" b="0" i="0" dirty="0" err="1">
                <a:solidFill>
                  <a:srgbClr val="4D5156"/>
                </a:solidFill>
                <a:effectLst/>
                <a:latin typeface="arial" panose="020B0604020202020204" pitchFamily="34" charset="0"/>
              </a:rPr>
              <a:t>organisation</a:t>
            </a:r>
            <a:r>
              <a:rPr lang="en-US" b="0" i="0" dirty="0">
                <a:solidFill>
                  <a:srgbClr val="4D5156"/>
                </a:solidFill>
                <a:effectLst/>
                <a:latin typeface="arial" panose="020B0604020202020204" pitchFamily="34" charset="0"/>
              </a:rPr>
              <a:t> founded in 1989 on the initiative of the G7 to develop policies to combat money laundering and to maintain certain interest. In 2001, its mandate was expanded to include terrorism financing. </a:t>
            </a:r>
            <a:endParaRPr lang="sr-Latn-RS" dirty="0"/>
          </a:p>
          <a:p>
            <a:pPr lvl="1"/>
            <a:r>
              <a:rPr lang="sr-Latn-RS" dirty="0"/>
              <a:t>V</a:t>
            </a:r>
            <a:r>
              <a:rPr lang="en-US" dirty="0" err="1"/>
              <a:t>irtual</a:t>
            </a:r>
            <a:r>
              <a:rPr lang="en-US" dirty="0"/>
              <a:t> assets as “property,” “proceeds,” “funds,” “funds or other assets,” or other “corresponding value.”</a:t>
            </a:r>
            <a:endParaRPr lang="sr-Latn-RS" dirty="0"/>
          </a:p>
          <a:p>
            <a:pPr lvl="1"/>
            <a:r>
              <a:rPr lang="en-US" dirty="0"/>
              <a:t>A virtual asset is a digital representation of value that can be digitally traded, or transferred, and can be used for payment or investment purposes. </a:t>
            </a:r>
            <a:r>
              <a:rPr lang="en-US" dirty="0">
                <a:highlight>
                  <a:srgbClr val="FFFF00"/>
                </a:highlight>
              </a:rPr>
              <a:t>Virtual assets do not include digital representations of fiat currencies, securities and other financial assets that are already covered elsewhere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2DFE38-4DB5-4CDC-95A9-AEC7728540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272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RS" dirty="0"/>
              <a:t>Bitkoin kao zakonsko sredstvo plaćanja u El Salvadoru i Centralnoafričkoj Republici</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2DFE38-4DB5-4CDC-95A9-AEC7728540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2782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0D92BC-42A9-434B-8530-ADBF4485E407}" type="datetimeFigureOut">
              <a:rPr lang="en-US" smtClean="0"/>
              <a:t>11-Dec-25</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2977356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0D92BC-42A9-434B-8530-ADBF4485E407}" type="datetimeFigureOut">
              <a:rPr lang="en-US" smtClean="0"/>
              <a:pPr/>
              <a:t>11-Dec-25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2099573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0D92BC-42A9-434B-8530-ADBF4485E407}" type="datetimeFigureOut">
              <a:rPr lang="en-US" smtClean="0"/>
              <a:pPr/>
              <a:t>11-Dec-25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2390483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0D92BC-42A9-434B-8530-ADBF4485E407}" type="datetimeFigureOut">
              <a:rPr lang="en-US" smtClean="0"/>
              <a:pPr/>
              <a:t>11-Dec-25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4210393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0D92BC-42A9-434B-8530-ADBF4485E407}" type="datetimeFigureOut">
              <a:rPr lang="en-US" smtClean="0"/>
              <a:pPr/>
              <a:t>11-Dec-25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2077611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0D92BC-42A9-434B-8530-ADBF4485E407}" type="datetimeFigureOut">
              <a:rPr lang="en-US" smtClean="0"/>
              <a:pPr/>
              <a:t>11-Dec-25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1510173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0D92BC-42A9-434B-8530-ADBF4485E407}" type="datetimeFigureOut">
              <a:rPr lang="en-US" smtClean="0"/>
              <a:pPr/>
              <a:t>11-Dec-25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3643767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0D92BC-42A9-434B-8530-ADBF4485E407}" type="datetimeFigureOut">
              <a:rPr lang="en-US" smtClean="0"/>
              <a:t>11-Dec-25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2563925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0D92BC-42A9-434B-8530-ADBF4485E407}" type="datetimeFigureOut">
              <a:rPr lang="en-US" smtClean="0"/>
              <a:t>11-Dec-25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578586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F44FF-F462-B67D-C843-E76C62DF7AE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RS"/>
          </a:p>
        </p:txBody>
      </p:sp>
      <p:sp>
        <p:nvSpPr>
          <p:cNvPr id="3" name="Subtitle 2">
            <a:extLst>
              <a:ext uri="{FF2B5EF4-FFF2-40B4-BE49-F238E27FC236}">
                <a16:creationId xmlns:a16="http://schemas.microsoft.com/office/drawing/2014/main" id="{29722893-F67D-A586-B5F5-E1CC5599DA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RS"/>
          </a:p>
        </p:txBody>
      </p:sp>
      <p:sp>
        <p:nvSpPr>
          <p:cNvPr id="4" name="Date Placeholder 3">
            <a:extLst>
              <a:ext uri="{FF2B5EF4-FFF2-40B4-BE49-F238E27FC236}">
                <a16:creationId xmlns:a16="http://schemas.microsoft.com/office/drawing/2014/main" id="{C5CB4C0C-CF5C-DFF2-488F-57EE1794D51E}"/>
              </a:ext>
            </a:extLst>
          </p:cNvPr>
          <p:cNvSpPr>
            <a:spLocks noGrp="1"/>
          </p:cNvSpPr>
          <p:nvPr>
            <p:ph type="dt" sz="half" idx="10"/>
          </p:nvPr>
        </p:nvSpPr>
        <p:spPr/>
        <p:txBody>
          <a:bodyPr/>
          <a:lstStyle/>
          <a:p>
            <a:fld id="{E568217F-E1B5-4F4A-849C-079ACDE9870E}" type="datetimeFigureOut">
              <a:rPr lang="en-RS" smtClean="0"/>
              <a:t>12/11/2025</a:t>
            </a:fld>
            <a:endParaRPr lang="en-RS"/>
          </a:p>
        </p:txBody>
      </p:sp>
      <p:sp>
        <p:nvSpPr>
          <p:cNvPr id="5" name="Footer Placeholder 4">
            <a:extLst>
              <a:ext uri="{FF2B5EF4-FFF2-40B4-BE49-F238E27FC236}">
                <a16:creationId xmlns:a16="http://schemas.microsoft.com/office/drawing/2014/main" id="{B700D790-6F4B-830A-5D06-26CC27902048}"/>
              </a:ext>
            </a:extLst>
          </p:cNvPr>
          <p:cNvSpPr>
            <a:spLocks noGrp="1"/>
          </p:cNvSpPr>
          <p:nvPr>
            <p:ph type="ftr" sz="quarter" idx="11"/>
          </p:nvPr>
        </p:nvSpPr>
        <p:spPr/>
        <p:txBody>
          <a:bodyPr/>
          <a:lstStyle/>
          <a:p>
            <a:endParaRPr lang="en-RS"/>
          </a:p>
        </p:txBody>
      </p:sp>
      <p:sp>
        <p:nvSpPr>
          <p:cNvPr id="6" name="Slide Number Placeholder 5">
            <a:extLst>
              <a:ext uri="{FF2B5EF4-FFF2-40B4-BE49-F238E27FC236}">
                <a16:creationId xmlns:a16="http://schemas.microsoft.com/office/drawing/2014/main" id="{7EAFD1E7-6208-618D-CAC0-FF6A5E50716B}"/>
              </a:ext>
            </a:extLst>
          </p:cNvPr>
          <p:cNvSpPr>
            <a:spLocks noGrp="1"/>
          </p:cNvSpPr>
          <p:nvPr>
            <p:ph type="sldNum" sz="quarter" idx="12"/>
          </p:nvPr>
        </p:nvSpPr>
        <p:spPr/>
        <p:txBody>
          <a:bodyPr/>
          <a:lstStyle/>
          <a:p>
            <a:fld id="{CC274373-C9D4-AE49-9EA2-D4E23371A1EB}" type="slidenum">
              <a:rPr lang="en-RS" smtClean="0"/>
              <a:t>‹#›</a:t>
            </a:fld>
            <a:endParaRPr lang="en-RS"/>
          </a:p>
        </p:txBody>
      </p:sp>
    </p:spTree>
    <p:extLst>
      <p:ext uri="{BB962C8B-B14F-4D97-AF65-F5344CB8AC3E}">
        <p14:creationId xmlns:p14="http://schemas.microsoft.com/office/powerpoint/2010/main" val="1119000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E3051-AA1E-7D22-8DA4-1F53E9853BA1}"/>
              </a:ext>
            </a:extLst>
          </p:cNvPr>
          <p:cNvSpPr>
            <a:spLocks noGrp="1"/>
          </p:cNvSpPr>
          <p:nvPr>
            <p:ph type="title"/>
          </p:nvPr>
        </p:nvSpPr>
        <p:spPr/>
        <p:txBody>
          <a:bodyPr/>
          <a:lstStyle/>
          <a:p>
            <a:r>
              <a:rPr lang="en-GB"/>
              <a:t>Click to edit Master title style</a:t>
            </a:r>
            <a:endParaRPr lang="en-RS"/>
          </a:p>
        </p:txBody>
      </p:sp>
      <p:sp>
        <p:nvSpPr>
          <p:cNvPr id="3" name="Content Placeholder 2">
            <a:extLst>
              <a:ext uri="{FF2B5EF4-FFF2-40B4-BE49-F238E27FC236}">
                <a16:creationId xmlns:a16="http://schemas.microsoft.com/office/drawing/2014/main" id="{D9D393D3-CB94-A566-2E2D-E9AD141F2D9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S"/>
          </a:p>
        </p:txBody>
      </p:sp>
      <p:sp>
        <p:nvSpPr>
          <p:cNvPr id="4" name="Date Placeholder 3">
            <a:extLst>
              <a:ext uri="{FF2B5EF4-FFF2-40B4-BE49-F238E27FC236}">
                <a16:creationId xmlns:a16="http://schemas.microsoft.com/office/drawing/2014/main" id="{D2EEBB04-E00E-16CD-0F97-30B764AAFE8B}"/>
              </a:ext>
            </a:extLst>
          </p:cNvPr>
          <p:cNvSpPr>
            <a:spLocks noGrp="1"/>
          </p:cNvSpPr>
          <p:nvPr>
            <p:ph type="dt" sz="half" idx="10"/>
          </p:nvPr>
        </p:nvSpPr>
        <p:spPr/>
        <p:txBody>
          <a:bodyPr/>
          <a:lstStyle/>
          <a:p>
            <a:fld id="{E568217F-E1B5-4F4A-849C-079ACDE9870E}" type="datetimeFigureOut">
              <a:rPr lang="en-RS" smtClean="0"/>
              <a:t>12/11/2025</a:t>
            </a:fld>
            <a:endParaRPr lang="en-RS"/>
          </a:p>
        </p:txBody>
      </p:sp>
      <p:sp>
        <p:nvSpPr>
          <p:cNvPr id="5" name="Footer Placeholder 4">
            <a:extLst>
              <a:ext uri="{FF2B5EF4-FFF2-40B4-BE49-F238E27FC236}">
                <a16:creationId xmlns:a16="http://schemas.microsoft.com/office/drawing/2014/main" id="{7E6FA3EF-C69E-6330-8F5F-B936B5424853}"/>
              </a:ext>
            </a:extLst>
          </p:cNvPr>
          <p:cNvSpPr>
            <a:spLocks noGrp="1"/>
          </p:cNvSpPr>
          <p:nvPr>
            <p:ph type="ftr" sz="quarter" idx="11"/>
          </p:nvPr>
        </p:nvSpPr>
        <p:spPr/>
        <p:txBody>
          <a:bodyPr/>
          <a:lstStyle/>
          <a:p>
            <a:endParaRPr lang="en-RS"/>
          </a:p>
        </p:txBody>
      </p:sp>
      <p:sp>
        <p:nvSpPr>
          <p:cNvPr id="6" name="Slide Number Placeholder 5">
            <a:extLst>
              <a:ext uri="{FF2B5EF4-FFF2-40B4-BE49-F238E27FC236}">
                <a16:creationId xmlns:a16="http://schemas.microsoft.com/office/drawing/2014/main" id="{BA420025-DD35-C741-F41E-A630DD6C5F7D}"/>
              </a:ext>
            </a:extLst>
          </p:cNvPr>
          <p:cNvSpPr>
            <a:spLocks noGrp="1"/>
          </p:cNvSpPr>
          <p:nvPr>
            <p:ph type="sldNum" sz="quarter" idx="12"/>
          </p:nvPr>
        </p:nvSpPr>
        <p:spPr/>
        <p:txBody>
          <a:bodyPr/>
          <a:lstStyle/>
          <a:p>
            <a:fld id="{CC274373-C9D4-AE49-9EA2-D4E23371A1EB}" type="slidenum">
              <a:rPr lang="en-RS" smtClean="0"/>
              <a:t>‹#›</a:t>
            </a:fld>
            <a:endParaRPr lang="en-RS"/>
          </a:p>
        </p:txBody>
      </p:sp>
    </p:spTree>
    <p:extLst>
      <p:ext uri="{BB962C8B-B14F-4D97-AF65-F5344CB8AC3E}">
        <p14:creationId xmlns:p14="http://schemas.microsoft.com/office/powerpoint/2010/main" val="570416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0D92BC-42A9-434B-8530-ADBF4485E407}" type="datetimeFigureOut">
              <a:rPr lang="en-US" smtClean="0"/>
              <a:t>11-Dec-25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6961613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69BEF-1844-3D60-DD05-426B25D540E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RS"/>
          </a:p>
        </p:txBody>
      </p:sp>
      <p:sp>
        <p:nvSpPr>
          <p:cNvPr id="3" name="Text Placeholder 2">
            <a:extLst>
              <a:ext uri="{FF2B5EF4-FFF2-40B4-BE49-F238E27FC236}">
                <a16:creationId xmlns:a16="http://schemas.microsoft.com/office/drawing/2014/main" id="{3F0BCB9E-0CE5-E037-3317-775FF50384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2770E8E-0BEC-5FF6-5480-9DBF86D88476}"/>
              </a:ext>
            </a:extLst>
          </p:cNvPr>
          <p:cNvSpPr>
            <a:spLocks noGrp="1"/>
          </p:cNvSpPr>
          <p:nvPr>
            <p:ph type="dt" sz="half" idx="10"/>
          </p:nvPr>
        </p:nvSpPr>
        <p:spPr/>
        <p:txBody>
          <a:bodyPr/>
          <a:lstStyle/>
          <a:p>
            <a:fld id="{E568217F-E1B5-4F4A-849C-079ACDE9870E}" type="datetimeFigureOut">
              <a:rPr lang="en-RS" smtClean="0"/>
              <a:t>12/11/2025</a:t>
            </a:fld>
            <a:endParaRPr lang="en-RS"/>
          </a:p>
        </p:txBody>
      </p:sp>
      <p:sp>
        <p:nvSpPr>
          <p:cNvPr id="5" name="Footer Placeholder 4">
            <a:extLst>
              <a:ext uri="{FF2B5EF4-FFF2-40B4-BE49-F238E27FC236}">
                <a16:creationId xmlns:a16="http://schemas.microsoft.com/office/drawing/2014/main" id="{FA33117B-F22E-BF62-51F0-210A6522652F}"/>
              </a:ext>
            </a:extLst>
          </p:cNvPr>
          <p:cNvSpPr>
            <a:spLocks noGrp="1"/>
          </p:cNvSpPr>
          <p:nvPr>
            <p:ph type="ftr" sz="quarter" idx="11"/>
          </p:nvPr>
        </p:nvSpPr>
        <p:spPr/>
        <p:txBody>
          <a:bodyPr/>
          <a:lstStyle/>
          <a:p>
            <a:endParaRPr lang="en-RS"/>
          </a:p>
        </p:txBody>
      </p:sp>
      <p:sp>
        <p:nvSpPr>
          <p:cNvPr id="6" name="Slide Number Placeholder 5">
            <a:extLst>
              <a:ext uri="{FF2B5EF4-FFF2-40B4-BE49-F238E27FC236}">
                <a16:creationId xmlns:a16="http://schemas.microsoft.com/office/drawing/2014/main" id="{00FB69E4-32D2-043B-C661-D4A721B92D30}"/>
              </a:ext>
            </a:extLst>
          </p:cNvPr>
          <p:cNvSpPr>
            <a:spLocks noGrp="1"/>
          </p:cNvSpPr>
          <p:nvPr>
            <p:ph type="sldNum" sz="quarter" idx="12"/>
          </p:nvPr>
        </p:nvSpPr>
        <p:spPr/>
        <p:txBody>
          <a:bodyPr/>
          <a:lstStyle/>
          <a:p>
            <a:fld id="{CC274373-C9D4-AE49-9EA2-D4E23371A1EB}" type="slidenum">
              <a:rPr lang="en-RS" smtClean="0"/>
              <a:t>‹#›</a:t>
            </a:fld>
            <a:endParaRPr lang="en-RS"/>
          </a:p>
        </p:txBody>
      </p:sp>
    </p:spTree>
    <p:extLst>
      <p:ext uri="{BB962C8B-B14F-4D97-AF65-F5344CB8AC3E}">
        <p14:creationId xmlns:p14="http://schemas.microsoft.com/office/powerpoint/2010/main" val="2747644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C600E-D503-302B-A360-1D89B89D00B6}"/>
              </a:ext>
            </a:extLst>
          </p:cNvPr>
          <p:cNvSpPr>
            <a:spLocks noGrp="1"/>
          </p:cNvSpPr>
          <p:nvPr>
            <p:ph type="title"/>
          </p:nvPr>
        </p:nvSpPr>
        <p:spPr/>
        <p:txBody>
          <a:bodyPr/>
          <a:lstStyle/>
          <a:p>
            <a:r>
              <a:rPr lang="en-GB"/>
              <a:t>Click to edit Master title style</a:t>
            </a:r>
            <a:endParaRPr lang="en-RS"/>
          </a:p>
        </p:txBody>
      </p:sp>
      <p:sp>
        <p:nvSpPr>
          <p:cNvPr id="3" name="Content Placeholder 2">
            <a:extLst>
              <a:ext uri="{FF2B5EF4-FFF2-40B4-BE49-F238E27FC236}">
                <a16:creationId xmlns:a16="http://schemas.microsoft.com/office/drawing/2014/main" id="{0FF3BE7E-D911-D48E-735E-BB2B9E395AE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S"/>
          </a:p>
        </p:txBody>
      </p:sp>
      <p:sp>
        <p:nvSpPr>
          <p:cNvPr id="4" name="Content Placeholder 3">
            <a:extLst>
              <a:ext uri="{FF2B5EF4-FFF2-40B4-BE49-F238E27FC236}">
                <a16:creationId xmlns:a16="http://schemas.microsoft.com/office/drawing/2014/main" id="{E07EF1E8-D563-7D88-4E8E-A7D0772993C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S"/>
          </a:p>
        </p:txBody>
      </p:sp>
      <p:sp>
        <p:nvSpPr>
          <p:cNvPr id="5" name="Date Placeholder 4">
            <a:extLst>
              <a:ext uri="{FF2B5EF4-FFF2-40B4-BE49-F238E27FC236}">
                <a16:creationId xmlns:a16="http://schemas.microsoft.com/office/drawing/2014/main" id="{A822D7E0-3536-6E31-8629-75B0BC209AB4}"/>
              </a:ext>
            </a:extLst>
          </p:cNvPr>
          <p:cNvSpPr>
            <a:spLocks noGrp="1"/>
          </p:cNvSpPr>
          <p:nvPr>
            <p:ph type="dt" sz="half" idx="10"/>
          </p:nvPr>
        </p:nvSpPr>
        <p:spPr/>
        <p:txBody>
          <a:bodyPr/>
          <a:lstStyle/>
          <a:p>
            <a:fld id="{E568217F-E1B5-4F4A-849C-079ACDE9870E}" type="datetimeFigureOut">
              <a:rPr lang="en-RS" smtClean="0"/>
              <a:t>12/11/2025</a:t>
            </a:fld>
            <a:endParaRPr lang="en-RS"/>
          </a:p>
        </p:txBody>
      </p:sp>
      <p:sp>
        <p:nvSpPr>
          <p:cNvPr id="6" name="Footer Placeholder 5">
            <a:extLst>
              <a:ext uri="{FF2B5EF4-FFF2-40B4-BE49-F238E27FC236}">
                <a16:creationId xmlns:a16="http://schemas.microsoft.com/office/drawing/2014/main" id="{DD81A906-AC9D-3944-EBAB-0D440430A7BF}"/>
              </a:ext>
            </a:extLst>
          </p:cNvPr>
          <p:cNvSpPr>
            <a:spLocks noGrp="1"/>
          </p:cNvSpPr>
          <p:nvPr>
            <p:ph type="ftr" sz="quarter" idx="11"/>
          </p:nvPr>
        </p:nvSpPr>
        <p:spPr/>
        <p:txBody>
          <a:bodyPr/>
          <a:lstStyle/>
          <a:p>
            <a:endParaRPr lang="en-RS"/>
          </a:p>
        </p:txBody>
      </p:sp>
      <p:sp>
        <p:nvSpPr>
          <p:cNvPr id="7" name="Slide Number Placeholder 6">
            <a:extLst>
              <a:ext uri="{FF2B5EF4-FFF2-40B4-BE49-F238E27FC236}">
                <a16:creationId xmlns:a16="http://schemas.microsoft.com/office/drawing/2014/main" id="{5DEBC40E-4B2A-02AD-61C6-15AA18C3282D}"/>
              </a:ext>
            </a:extLst>
          </p:cNvPr>
          <p:cNvSpPr>
            <a:spLocks noGrp="1"/>
          </p:cNvSpPr>
          <p:nvPr>
            <p:ph type="sldNum" sz="quarter" idx="12"/>
          </p:nvPr>
        </p:nvSpPr>
        <p:spPr/>
        <p:txBody>
          <a:bodyPr/>
          <a:lstStyle/>
          <a:p>
            <a:fld id="{CC274373-C9D4-AE49-9EA2-D4E23371A1EB}" type="slidenum">
              <a:rPr lang="en-RS" smtClean="0"/>
              <a:t>‹#›</a:t>
            </a:fld>
            <a:endParaRPr lang="en-RS"/>
          </a:p>
        </p:txBody>
      </p:sp>
    </p:spTree>
    <p:extLst>
      <p:ext uri="{BB962C8B-B14F-4D97-AF65-F5344CB8AC3E}">
        <p14:creationId xmlns:p14="http://schemas.microsoft.com/office/powerpoint/2010/main" val="26411753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7C527-E73B-D1AF-6075-5DACFBB47B08}"/>
              </a:ext>
            </a:extLst>
          </p:cNvPr>
          <p:cNvSpPr>
            <a:spLocks noGrp="1"/>
          </p:cNvSpPr>
          <p:nvPr>
            <p:ph type="title"/>
          </p:nvPr>
        </p:nvSpPr>
        <p:spPr>
          <a:xfrm>
            <a:off x="839788" y="365125"/>
            <a:ext cx="10515600" cy="1325563"/>
          </a:xfrm>
        </p:spPr>
        <p:txBody>
          <a:bodyPr/>
          <a:lstStyle/>
          <a:p>
            <a:r>
              <a:rPr lang="en-GB"/>
              <a:t>Click to edit Master title style</a:t>
            </a:r>
            <a:endParaRPr lang="en-RS"/>
          </a:p>
        </p:txBody>
      </p:sp>
      <p:sp>
        <p:nvSpPr>
          <p:cNvPr id="3" name="Text Placeholder 2">
            <a:extLst>
              <a:ext uri="{FF2B5EF4-FFF2-40B4-BE49-F238E27FC236}">
                <a16:creationId xmlns:a16="http://schemas.microsoft.com/office/drawing/2014/main" id="{FA48BE68-2545-3D4D-8FE6-969022859C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269734C-7330-DDF3-FC3E-D91E36E1056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S"/>
          </a:p>
        </p:txBody>
      </p:sp>
      <p:sp>
        <p:nvSpPr>
          <p:cNvPr id="5" name="Text Placeholder 4">
            <a:extLst>
              <a:ext uri="{FF2B5EF4-FFF2-40B4-BE49-F238E27FC236}">
                <a16:creationId xmlns:a16="http://schemas.microsoft.com/office/drawing/2014/main" id="{67676BE4-000F-6C7D-C848-746FF066BF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F1D8886-BA29-8421-6148-8AD7A21BEA7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S"/>
          </a:p>
        </p:txBody>
      </p:sp>
      <p:sp>
        <p:nvSpPr>
          <p:cNvPr id="7" name="Date Placeholder 6">
            <a:extLst>
              <a:ext uri="{FF2B5EF4-FFF2-40B4-BE49-F238E27FC236}">
                <a16:creationId xmlns:a16="http://schemas.microsoft.com/office/drawing/2014/main" id="{C6E5F2F9-B757-8A8C-0A3D-BF8C4307DDF5}"/>
              </a:ext>
            </a:extLst>
          </p:cNvPr>
          <p:cNvSpPr>
            <a:spLocks noGrp="1"/>
          </p:cNvSpPr>
          <p:nvPr>
            <p:ph type="dt" sz="half" idx="10"/>
          </p:nvPr>
        </p:nvSpPr>
        <p:spPr/>
        <p:txBody>
          <a:bodyPr/>
          <a:lstStyle/>
          <a:p>
            <a:fld id="{E568217F-E1B5-4F4A-849C-079ACDE9870E}" type="datetimeFigureOut">
              <a:rPr lang="en-RS" smtClean="0"/>
              <a:t>12/11/2025</a:t>
            </a:fld>
            <a:endParaRPr lang="en-RS"/>
          </a:p>
        </p:txBody>
      </p:sp>
      <p:sp>
        <p:nvSpPr>
          <p:cNvPr id="8" name="Footer Placeholder 7">
            <a:extLst>
              <a:ext uri="{FF2B5EF4-FFF2-40B4-BE49-F238E27FC236}">
                <a16:creationId xmlns:a16="http://schemas.microsoft.com/office/drawing/2014/main" id="{5300B405-659F-8C4F-257D-C36170A58AAA}"/>
              </a:ext>
            </a:extLst>
          </p:cNvPr>
          <p:cNvSpPr>
            <a:spLocks noGrp="1"/>
          </p:cNvSpPr>
          <p:nvPr>
            <p:ph type="ftr" sz="quarter" idx="11"/>
          </p:nvPr>
        </p:nvSpPr>
        <p:spPr/>
        <p:txBody>
          <a:bodyPr/>
          <a:lstStyle/>
          <a:p>
            <a:endParaRPr lang="en-RS"/>
          </a:p>
        </p:txBody>
      </p:sp>
      <p:sp>
        <p:nvSpPr>
          <p:cNvPr id="9" name="Slide Number Placeholder 8">
            <a:extLst>
              <a:ext uri="{FF2B5EF4-FFF2-40B4-BE49-F238E27FC236}">
                <a16:creationId xmlns:a16="http://schemas.microsoft.com/office/drawing/2014/main" id="{E9390653-5671-FDAC-8760-AEF20C2F05EB}"/>
              </a:ext>
            </a:extLst>
          </p:cNvPr>
          <p:cNvSpPr>
            <a:spLocks noGrp="1"/>
          </p:cNvSpPr>
          <p:nvPr>
            <p:ph type="sldNum" sz="quarter" idx="12"/>
          </p:nvPr>
        </p:nvSpPr>
        <p:spPr/>
        <p:txBody>
          <a:bodyPr/>
          <a:lstStyle/>
          <a:p>
            <a:fld id="{CC274373-C9D4-AE49-9EA2-D4E23371A1EB}" type="slidenum">
              <a:rPr lang="en-RS" smtClean="0"/>
              <a:t>‹#›</a:t>
            </a:fld>
            <a:endParaRPr lang="en-RS"/>
          </a:p>
        </p:txBody>
      </p:sp>
    </p:spTree>
    <p:extLst>
      <p:ext uri="{BB962C8B-B14F-4D97-AF65-F5344CB8AC3E}">
        <p14:creationId xmlns:p14="http://schemas.microsoft.com/office/powerpoint/2010/main" val="32573576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A8E3A-03F2-9366-6A29-CACC72C50A2F}"/>
              </a:ext>
            </a:extLst>
          </p:cNvPr>
          <p:cNvSpPr>
            <a:spLocks noGrp="1"/>
          </p:cNvSpPr>
          <p:nvPr>
            <p:ph type="title"/>
          </p:nvPr>
        </p:nvSpPr>
        <p:spPr/>
        <p:txBody>
          <a:bodyPr/>
          <a:lstStyle/>
          <a:p>
            <a:r>
              <a:rPr lang="en-GB"/>
              <a:t>Click to edit Master title style</a:t>
            </a:r>
            <a:endParaRPr lang="en-RS"/>
          </a:p>
        </p:txBody>
      </p:sp>
      <p:sp>
        <p:nvSpPr>
          <p:cNvPr id="3" name="Date Placeholder 2">
            <a:extLst>
              <a:ext uri="{FF2B5EF4-FFF2-40B4-BE49-F238E27FC236}">
                <a16:creationId xmlns:a16="http://schemas.microsoft.com/office/drawing/2014/main" id="{CAFB48ED-7E55-6A13-6029-625013DB71C9}"/>
              </a:ext>
            </a:extLst>
          </p:cNvPr>
          <p:cNvSpPr>
            <a:spLocks noGrp="1"/>
          </p:cNvSpPr>
          <p:nvPr>
            <p:ph type="dt" sz="half" idx="10"/>
          </p:nvPr>
        </p:nvSpPr>
        <p:spPr/>
        <p:txBody>
          <a:bodyPr/>
          <a:lstStyle/>
          <a:p>
            <a:fld id="{E568217F-E1B5-4F4A-849C-079ACDE9870E}" type="datetimeFigureOut">
              <a:rPr lang="en-RS" smtClean="0"/>
              <a:t>12/11/2025</a:t>
            </a:fld>
            <a:endParaRPr lang="en-RS"/>
          </a:p>
        </p:txBody>
      </p:sp>
      <p:sp>
        <p:nvSpPr>
          <p:cNvPr id="4" name="Footer Placeholder 3">
            <a:extLst>
              <a:ext uri="{FF2B5EF4-FFF2-40B4-BE49-F238E27FC236}">
                <a16:creationId xmlns:a16="http://schemas.microsoft.com/office/drawing/2014/main" id="{A0345084-2C32-539C-A81F-04348F05BABD}"/>
              </a:ext>
            </a:extLst>
          </p:cNvPr>
          <p:cNvSpPr>
            <a:spLocks noGrp="1"/>
          </p:cNvSpPr>
          <p:nvPr>
            <p:ph type="ftr" sz="quarter" idx="11"/>
          </p:nvPr>
        </p:nvSpPr>
        <p:spPr/>
        <p:txBody>
          <a:bodyPr/>
          <a:lstStyle/>
          <a:p>
            <a:endParaRPr lang="en-RS"/>
          </a:p>
        </p:txBody>
      </p:sp>
      <p:sp>
        <p:nvSpPr>
          <p:cNvPr id="5" name="Slide Number Placeholder 4">
            <a:extLst>
              <a:ext uri="{FF2B5EF4-FFF2-40B4-BE49-F238E27FC236}">
                <a16:creationId xmlns:a16="http://schemas.microsoft.com/office/drawing/2014/main" id="{FE950DC5-3B26-2BA4-C9EF-3BB89FC9F19F}"/>
              </a:ext>
            </a:extLst>
          </p:cNvPr>
          <p:cNvSpPr>
            <a:spLocks noGrp="1"/>
          </p:cNvSpPr>
          <p:nvPr>
            <p:ph type="sldNum" sz="quarter" idx="12"/>
          </p:nvPr>
        </p:nvSpPr>
        <p:spPr/>
        <p:txBody>
          <a:bodyPr/>
          <a:lstStyle/>
          <a:p>
            <a:fld id="{CC274373-C9D4-AE49-9EA2-D4E23371A1EB}" type="slidenum">
              <a:rPr lang="en-RS" smtClean="0"/>
              <a:t>‹#›</a:t>
            </a:fld>
            <a:endParaRPr lang="en-RS"/>
          </a:p>
        </p:txBody>
      </p:sp>
    </p:spTree>
    <p:extLst>
      <p:ext uri="{BB962C8B-B14F-4D97-AF65-F5344CB8AC3E}">
        <p14:creationId xmlns:p14="http://schemas.microsoft.com/office/powerpoint/2010/main" val="7138073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82EDDA-201D-3FC0-19C8-085750D80D84}"/>
              </a:ext>
            </a:extLst>
          </p:cNvPr>
          <p:cNvSpPr>
            <a:spLocks noGrp="1"/>
          </p:cNvSpPr>
          <p:nvPr>
            <p:ph type="dt" sz="half" idx="10"/>
          </p:nvPr>
        </p:nvSpPr>
        <p:spPr/>
        <p:txBody>
          <a:bodyPr/>
          <a:lstStyle/>
          <a:p>
            <a:fld id="{E568217F-E1B5-4F4A-849C-079ACDE9870E}" type="datetimeFigureOut">
              <a:rPr lang="en-RS" smtClean="0"/>
              <a:t>12/11/2025</a:t>
            </a:fld>
            <a:endParaRPr lang="en-RS"/>
          </a:p>
        </p:txBody>
      </p:sp>
      <p:sp>
        <p:nvSpPr>
          <p:cNvPr id="3" name="Footer Placeholder 2">
            <a:extLst>
              <a:ext uri="{FF2B5EF4-FFF2-40B4-BE49-F238E27FC236}">
                <a16:creationId xmlns:a16="http://schemas.microsoft.com/office/drawing/2014/main" id="{85FB2F18-6B82-A826-42D6-CF9E6187C314}"/>
              </a:ext>
            </a:extLst>
          </p:cNvPr>
          <p:cNvSpPr>
            <a:spLocks noGrp="1"/>
          </p:cNvSpPr>
          <p:nvPr>
            <p:ph type="ftr" sz="quarter" idx="11"/>
          </p:nvPr>
        </p:nvSpPr>
        <p:spPr/>
        <p:txBody>
          <a:bodyPr/>
          <a:lstStyle/>
          <a:p>
            <a:endParaRPr lang="en-RS"/>
          </a:p>
        </p:txBody>
      </p:sp>
      <p:sp>
        <p:nvSpPr>
          <p:cNvPr id="4" name="Slide Number Placeholder 3">
            <a:extLst>
              <a:ext uri="{FF2B5EF4-FFF2-40B4-BE49-F238E27FC236}">
                <a16:creationId xmlns:a16="http://schemas.microsoft.com/office/drawing/2014/main" id="{0AB8A5C9-6EA9-E725-2C79-F775BAED242E}"/>
              </a:ext>
            </a:extLst>
          </p:cNvPr>
          <p:cNvSpPr>
            <a:spLocks noGrp="1"/>
          </p:cNvSpPr>
          <p:nvPr>
            <p:ph type="sldNum" sz="quarter" idx="12"/>
          </p:nvPr>
        </p:nvSpPr>
        <p:spPr/>
        <p:txBody>
          <a:bodyPr/>
          <a:lstStyle/>
          <a:p>
            <a:fld id="{CC274373-C9D4-AE49-9EA2-D4E23371A1EB}" type="slidenum">
              <a:rPr lang="en-RS" smtClean="0"/>
              <a:t>‹#›</a:t>
            </a:fld>
            <a:endParaRPr lang="en-RS"/>
          </a:p>
        </p:txBody>
      </p:sp>
    </p:spTree>
    <p:extLst>
      <p:ext uri="{BB962C8B-B14F-4D97-AF65-F5344CB8AC3E}">
        <p14:creationId xmlns:p14="http://schemas.microsoft.com/office/powerpoint/2010/main" val="6217594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1D8F5-42F7-41B2-ED1D-0C90F65582A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RS"/>
          </a:p>
        </p:txBody>
      </p:sp>
      <p:sp>
        <p:nvSpPr>
          <p:cNvPr id="3" name="Content Placeholder 2">
            <a:extLst>
              <a:ext uri="{FF2B5EF4-FFF2-40B4-BE49-F238E27FC236}">
                <a16:creationId xmlns:a16="http://schemas.microsoft.com/office/drawing/2014/main" id="{458C8096-F0DA-F687-AA14-0A814E755D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S"/>
          </a:p>
        </p:txBody>
      </p:sp>
      <p:sp>
        <p:nvSpPr>
          <p:cNvPr id="4" name="Text Placeholder 3">
            <a:extLst>
              <a:ext uri="{FF2B5EF4-FFF2-40B4-BE49-F238E27FC236}">
                <a16:creationId xmlns:a16="http://schemas.microsoft.com/office/drawing/2014/main" id="{87466FC1-A0CD-896C-D9F3-53BF4B886D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6BA8C41-F6CE-C298-EB0F-F2AD8CAEBB17}"/>
              </a:ext>
            </a:extLst>
          </p:cNvPr>
          <p:cNvSpPr>
            <a:spLocks noGrp="1"/>
          </p:cNvSpPr>
          <p:nvPr>
            <p:ph type="dt" sz="half" idx="10"/>
          </p:nvPr>
        </p:nvSpPr>
        <p:spPr/>
        <p:txBody>
          <a:bodyPr/>
          <a:lstStyle/>
          <a:p>
            <a:fld id="{E568217F-E1B5-4F4A-849C-079ACDE9870E}" type="datetimeFigureOut">
              <a:rPr lang="en-RS" smtClean="0"/>
              <a:t>12/11/2025</a:t>
            </a:fld>
            <a:endParaRPr lang="en-RS"/>
          </a:p>
        </p:txBody>
      </p:sp>
      <p:sp>
        <p:nvSpPr>
          <p:cNvPr id="6" name="Footer Placeholder 5">
            <a:extLst>
              <a:ext uri="{FF2B5EF4-FFF2-40B4-BE49-F238E27FC236}">
                <a16:creationId xmlns:a16="http://schemas.microsoft.com/office/drawing/2014/main" id="{39A8EAA3-413E-157D-BB41-16C326198318}"/>
              </a:ext>
            </a:extLst>
          </p:cNvPr>
          <p:cNvSpPr>
            <a:spLocks noGrp="1"/>
          </p:cNvSpPr>
          <p:nvPr>
            <p:ph type="ftr" sz="quarter" idx="11"/>
          </p:nvPr>
        </p:nvSpPr>
        <p:spPr/>
        <p:txBody>
          <a:bodyPr/>
          <a:lstStyle/>
          <a:p>
            <a:endParaRPr lang="en-RS"/>
          </a:p>
        </p:txBody>
      </p:sp>
      <p:sp>
        <p:nvSpPr>
          <p:cNvPr id="7" name="Slide Number Placeholder 6">
            <a:extLst>
              <a:ext uri="{FF2B5EF4-FFF2-40B4-BE49-F238E27FC236}">
                <a16:creationId xmlns:a16="http://schemas.microsoft.com/office/drawing/2014/main" id="{2AE564D5-E0BE-EEE8-D033-8E757B0B06C1}"/>
              </a:ext>
            </a:extLst>
          </p:cNvPr>
          <p:cNvSpPr>
            <a:spLocks noGrp="1"/>
          </p:cNvSpPr>
          <p:nvPr>
            <p:ph type="sldNum" sz="quarter" idx="12"/>
          </p:nvPr>
        </p:nvSpPr>
        <p:spPr/>
        <p:txBody>
          <a:bodyPr/>
          <a:lstStyle/>
          <a:p>
            <a:fld id="{CC274373-C9D4-AE49-9EA2-D4E23371A1EB}" type="slidenum">
              <a:rPr lang="en-RS" smtClean="0"/>
              <a:t>‹#›</a:t>
            </a:fld>
            <a:endParaRPr lang="en-RS"/>
          </a:p>
        </p:txBody>
      </p:sp>
    </p:spTree>
    <p:extLst>
      <p:ext uri="{BB962C8B-B14F-4D97-AF65-F5344CB8AC3E}">
        <p14:creationId xmlns:p14="http://schemas.microsoft.com/office/powerpoint/2010/main" val="8065149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CB189-221D-DCE4-54D3-78D3D6F647D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RS"/>
          </a:p>
        </p:txBody>
      </p:sp>
      <p:sp>
        <p:nvSpPr>
          <p:cNvPr id="3" name="Picture Placeholder 2">
            <a:extLst>
              <a:ext uri="{FF2B5EF4-FFF2-40B4-BE49-F238E27FC236}">
                <a16:creationId xmlns:a16="http://schemas.microsoft.com/office/drawing/2014/main" id="{AB3F6205-6FC7-C275-3BB1-8B088B014D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RS"/>
          </a:p>
        </p:txBody>
      </p:sp>
      <p:sp>
        <p:nvSpPr>
          <p:cNvPr id="4" name="Text Placeholder 3">
            <a:extLst>
              <a:ext uri="{FF2B5EF4-FFF2-40B4-BE49-F238E27FC236}">
                <a16:creationId xmlns:a16="http://schemas.microsoft.com/office/drawing/2014/main" id="{E16C2F9B-2AC9-C6DE-E1C9-5E5E167B01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736032B-C5E2-08F4-386F-19326EC55F64}"/>
              </a:ext>
            </a:extLst>
          </p:cNvPr>
          <p:cNvSpPr>
            <a:spLocks noGrp="1"/>
          </p:cNvSpPr>
          <p:nvPr>
            <p:ph type="dt" sz="half" idx="10"/>
          </p:nvPr>
        </p:nvSpPr>
        <p:spPr/>
        <p:txBody>
          <a:bodyPr/>
          <a:lstStyle/>
          <a:p>
            <a:fld id="{E568217F-E1B5-4F4A-849C-079ACDE9870E}" type="datetimeFigureOut">
              <a:rPr lang="en-RS" smtClean="0"/>
              <a:t>12/11/2025</a:t>
            </a:fld>
            <a:endParaRPr lang="en-RS"/>
          </a:p>
        </p:txBody>
      </p:sp>
      <p:sp>
        <p:nvSpPr>
          <p:cNvPr id="6" name="Footer Placeholder 5">
            <a:extLst>
              <a:ext uri="{FF2B5EF4-FFF2-40B4-BE49-F238E27FC236}">
                <a16:creationId xmlns:a16="http://schemas.microsoft.com/office/drawing/2014/main" id="{E13B5A1E-4EC5-070E-614E-CCED878EBC3C}"/>
              </a:ext>
            </a:extLst>
          </p:cNvPr>
          <p:cNvSpPr>
            <a:spLocks noGrp="1"/>
          </p:cNvSpPr>
          <p:nvPr>
            <p:ph type="ftr" sz="quarter" idx="11"/>
          </p:nvPr>
        </p:nvSpPr>
        <p:spPr/>
        <p:txBody>
          <a:bodyPr/>
          <a:lstStyle/>
          <a:p>
            <a:endParaRPr lang="en-RS"/>
          </a:p>
        </p:txBody>
      </p:sp>
      <p:sp>
        <p:nvSpPr>
          <p:cNvPr id="7" name="Slide Number Placeholder 6">
            <a:extLst>
              <a:ext uri="{FF2B5EF4-FFF2-40B4-BE49-F238E27FC236}">
                <a16:creationId xmlns:a16="http://schemas.microsoft.com/office/drawing/2014/main" id="{BB2B8275-BC84-0C0C-0B6E-3AA502BBCFD8}"/>
              </a:ext>
            </a:extLst>
          </p:cNvPr>
          <p:cNvSpPr>
            <a:spLocks noGrp="1"/>
          </p:cNvSpPr>
          <p:nvPr>
            <p:ph type="sldNum" sz="quarter" idx="12"/>
          </p:nvPr>
        </p:nvSpPr>
        <p:spPr/>
        <p:txBody>
          <a:bodyPr/>
          <a:lstStyle/>
          <a:p>
            <a:fld id="{CC274373-C9D4-AE49-9EA2-D4E23371A1EB}" type="slidenum">
              <a:rPr lang="en-RS" smtClean="0"/>
              <a:t>‹#›</a:t>
            </a:fld>
            <a:endParaRPr lang="en-RS"/>
          </a:p>
        </p:txBody>
      </p:sp>
    </p:spTree>
    <p:extLst>
      <p:ext uri="{BB962C8B-B14F-4D97-AF65-F5344CB8AC3E}">
        <p14:creationId xmlns:p14="http://schemas.microsoft.com/office/powerpoint/2010/main" val="1806181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5D931-1161-BB68-BB5B-D6FD22321EE4}"/>
              </a:ext>
            </a:extLst>
          </p:cNvPr>
          <p:cNvSpPr>
            <a:spLocks noGrp="1"/>
          </p:cNvSpPr>
          <p:nvPr>
            <p:ph type="title"/>
          </p:nvPr>
        </p:nvSpPr>
        <p:spPr/>
        <p:txBody>
          <a:bodyPr/>
          <a:lstStyle/>
          <a:p>
            <a:r>
              <a:rPr lang="en-GB"/>
              <a:t>Click to edit Master title style</a:t>
            </a:r>
            <a:endParaRPr lang="en-RS"/>
          </a:p>
        </p:txBody>
      </p:sp>
      <p:sp>
        <p:nvSpPr>
          <p:cNvPr id="3" name="Vertical Text Placeholder 2">
            <a:extLst>
              <a:ext uri="{FF2B5EF4-FFF2-40B4-BE49-F238E27FC236}">
                <a16:creationId xmlns:a16="http://schemas.microsoft.com/office/drawing/2014/main" id="{DF4ED680-032B-3E9F-F8B4-E7B4206C2B3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S"/>
          </a:p>
        </p:txBody>
      </p:sp>
      <p:sp>
        <p:nvSpPr>
          <p:cNvPr id="4" name="Date Placeholder 3">
            <a:extLst>
              <a:ext uri="{FF2B5EF4-FFF2-40B4-BE49-F238E27FC236}">
                <a16:creationId xmlns:a16="http://schemas.microsoft.com/office/drawing/2014/main" id="{40A7E8B8-0EAF-3279-389E-B81E0554E359}"/>
              </a:ext>
            </a:extLst>
          </p:cNvPr>
          <p:cNvSpPr>
            <a:spLocks noGrp="1"/>
          </p:cNvSpPr>
          <p:nvPr>
            <p:ph type="dt" sz="half" idx="10"/>
          </p:nvPr>
        </p:nvSpPr>
        <p:spPr/>
        <p:txBody>
          <a:bodyPr/>
          <a:lstStyle/>
          <a:p>
            <a:fld id="{E568217F-E1B5-4F4A-849C-079ACDE9870E}" type="datetimeFigureOut">
              <a:rPr lang="en-RS" smtClean="0"/>
              <a:t>12/11/2025</a:t>
            </a:fld>
            <a:endParaRPr lang="en-RS"/>
          </a:p>
        </p:txBody>
      </p:sp>
      <p:sp>
        <p:nvSpPr>
          <p:cNvPr id="5" name="Footer Placeholder 4">
            <a:extLst>
              <a:ext uri="{FF2B5EF4-FFF2-40B4-BE49-F238E27FC236}">
                <a16:creationId xmlns:a16="http://schemas.microsoft.com/office/drawing/2014/main" id="{C3B40C4D-B278-B5E2-3C64-F9BC34EE6DE6}"/>
              </a:ext>
            </a:extLst>
          </p:cNvPr>
          <p:cNvSpPr>
            <a:spLocks noGrp="1"/>
          </p:cNvSpPr>
          <p:nvPr>
            <p:ph type="ftr" sz="quarter" idx="11"/>
          </p:nvPr>
        </p:nvSpPr>
        <p:spPr/>
        <p:txBody>
          <a:bodyPr/>
          <a:lstStyle/>
          <a:p>
            <a:endParaRPr lang="en-RS"/>
          </a:p>
        </p:txBody>
      </p:sp>
      <p:sp>
        <p:nvSpPr>
          <p:cNvPr id="6" name="Slide Number Placeholder 5">
            <a:extLst>
              <a:ext uri="{FF2B5EF4-FFF2-40B4-BE49-F238E27FC236}">
                <a16:creationId xmlns:a16="http://schemas.microsoft.com/office/drawing/2014/main" id="{451D6E9F-5227-2535-72DC-8844FD7EC402}"/>
              </a:ext>
            </a:extLst>
          </p:cNvPr>
          <p:cNvSpPr>
            <a:spLocks noGrp="1"/>
          </p:cNvSpPr>
          <p:nvPr>
            <p:ph type="sldNum" sz="quarter" idx="12"/>
          </p:nvPr>
        </p:nvSpPr>
        <p:spPr/>
        <p:txBody>
          <a:bodyPr/>
          <a:lstStyle/>
          <a:p>
            <a:fld id="{CC274373-C9D4-AE49-9EA2-D4E23371A1EB}" type="slidenum">
              <a:rPr lang="en-RS" smtClean="0"/>
              <a:t>‹#›</a:t>
            </a:fld>
            <a:endParaRPr lang="en-RS"/>
          </a:p>
        </p:txBody>
      </p:sp>
    </p:spTree>
    <p:extLst>
      <p:ext uri="{BB962C8B-B14F-4D97-AF65-F5344CB8AC3E}">
        <p14:creationId xmlns:p14="http://schemas.microsoft.com/office/powerpoint/2010/main" val="20252898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DA0EE8-5CC2-EBB0-31E4-F65ECD1987A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RS"/>
          </a:p>
        </p:txBody>
      </p:sp>
      <p:sp>
        <p:nvSpPr>
          <p:cNvPr id="3" name="Vertical Text Placeholder 2">
            <a:extLst>
              <a:ext uri="{FF2B5EF4-FFF2-40B4-BE49-F238E27FC236}">
                <a16:creationId xmlns:a16="http://schemas.microsoft.com/office/drawing/2014/main" id="{D26C8FAB-8F4F-BBC9-2C11-953458B9E33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S"/>
          </a:p>
        </p:txBody>
      </p:sp>
      <p:sp>
        <p:nvSpPr>
          <p:cNvPr id="4" name="Date Placeholder 3">
            <a:extLst>
              <a:ext uri="{FF2B5EF4-FFF2-40B4-BE49-F238E27FC236}">
                <a16:creationId xmlns:a16="http://schemas.microsoft.com/office/drawing/2014/main" id="{E87E8651-625D-8CEE-655A-4162CF4EC855}"/>
              </a:ext>
            </a:extLst>
          </p:cNvPr>
          <p:cNvSpPr>
            <a:spLocks noGrp="1"/>
          </p:cNvSpPr>
          <p:nvPr>
            <p:ph type="dt" sz="half" idx="10"/>
          </p:nvPr>
        </p:nvSpPr>
        <p:spPr/>
        <p:txBody>
          <a:bodyPr/>
          <a:lstStyle/>
          <a:p>
            <a:fld id="{E568217F-E1B5-4F4A-849C-079ACDE9870E}" type="datetimeFigureOut">
              <a:rPr lang="en-RS" smtClean="0"/>
              <a:t>12/11/2025</a:t>
            </a:fld>
            <a:endParaRPr lang="en-RS"/>
          </a:p>
        </p:txBody>
      </p:sp>
      <p:sp>
        <p:nvSpPr>
          <p:cNvPr id="5" name="Footer Placeholder 4">
            <a:extLst>
              <a:ext uri="{FF2B5EF4-FFF2-40B4-BE49-F238E27FC236}">
                <a16:creationId xmlns:a16="http://schemas.microsoft.com/office/drawing/2014/main" id="{E580CDCF-F81D-DCFD-5F85-C18490521641}"/>
              </a:ext>
            </a:extLst>
          </p:cNvPr>
          <p:cNvSpPr>
            <a:spLocks noGrp="1"/>
          </p:cNvSpPr>
          <p:nvPr>
            <p:ph type="ftr" sz="quarter" idx="11"/>
          </p:nvPr>
        </p:nvSpPr>
        <p:spPr/>
        <p:txBody>
          <a:bodyPr/>
          <a:lstStyle/>
          <a:p>
            <a:endParaRPr lang="en-RS"/>
          </a:p>
        </p:txBody>
      </p:sp>
      <p:sp>
        <p:nvSpPr>
          <p:cNvPr id="6" name="Slide Number Placeholder 5">
            <a:extLst>
              <a:ext uri="{FF2B5EF4-FFF2-40B4-BE49-F238E27FC236}">
                <a16:creationId xmlns:a16="http://schemas.microsoft.com/office/drawing/2014/main" id="{8D20CA44-6CB9-1AEC-B648-0184E483DE0A}"/>
              </a:ext>
            </a:extLst>
          </p:cNvPr>
          <p:cNvSpPr>
            <a:spLocks noGrp="1"/>
          </p:cNvSpPr>
          <p:nvPr>
            <p:ph type="sldNum" sz="quarter" idx="12"/>
          </p:nvPr>
        </p:nvSpPr>
        <p:spPr/>
        <p:txBody>
          <a:bodyPr/>
          <a:lstStyle/>
          <a:p>
            <a:fld id="{CC274373-C9D4-AE49-9EA2-D4E23371A1EB}" type="slidenum">
              <a:rPr lang="en-RS" smtClean="0"/>
              <a:t>‹#›</a:t>
            </a:fld>
            <a:endParaRPr lang="en-RS"/>
          </a:p>
        </p:txBody>
      </p:sp>
    </p:spTree>
    <p:extLst>
      <p:ext uri="{BB962C8B-B14F-4D97-AF65-F5344CB8AC3E}">
        <p14:creationId xmlns:p14="http://schemas.microsoft.com/office/powerpoint/2010/main" val="495148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0D92BC-42A9-434B-8530-ADBF4485E407}" type="datetimeFigureOut">
              <a:rPr lang="en-US" smtClean="0"/>
              <a:t>11-Dec-25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2715931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0D92BC-42A9-434B-8530-ADBF4485E407}" type="datetimeFigureOut">
              <a:rPr lang="en-US" smtClean="0"/>
              <a:t>11-Dec-25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375223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0D92BC-42A9-434B-8530-ADBF4485E407}" type="datetimeFigureOut">
              <a:rPr lang="en-US" smtClean="0"/>
              <a:t>11-Dec-25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486598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0D92BC-42A9-434B-8530-ADBF4485E407}" type="datetimeFigureOut">
              <a:rPr lang="en-US" smtClean="0"/>
              <a:t>11-Dec-25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656254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0D92BC-42A9-434B-8530-ADBF4485E407}" type="datetimeFigureOut">
              <a:rPr lang="en-US" smtClean="0"/>
              <a:t>11-Dec-25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1280637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0D92BC-42A9-434B-8530-ADBF4485E407}" type="datetimeFigureOut">
              <a:rPr lang="en-US" smtClean="0"/>
              <a:t>11-Dec-25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4044858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0D92BC-42A9-434B-8530-ADBF4485E407}" type="datetimeFigureOut">
              <a:rPr lang="en-US" smtClean="0"/>
              <a:t>11-Dec-25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3020218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0D92BC-42A9-434B-8530-ADBF4485E407}" type="datetimeFigureOut">
              <a:rPr lang="en-US" smtClean="0"/>
              <a:pPr/>
              <a:t>11-Dec-25</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29334364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72F883-EFB0-73D0-BF24-D0AAD0C27F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RS"/>
          </a:p>
        </p:txBody>
      </p:sp>
      <p:sp>
        <p:nvSpPr>
          <p:cNvPr id="3" name="Text Placeholder 2">
            <a:extLst>
              <a:ext uri="{FF2B5EF4-FFF2-40B4-BE49-F238E27FC236}">
                <a16:creationId xmlns:a16="http://schemas.microsoft.com/office/drawing/2014/main" id="{C1169092-3983-E285-C2FB-AA6A415E81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S"/>
          </a:p>
        </p:txBody>
      </p:sp>
      <p:sp>
        <p:nvSpPr>
          <p:cNvPr id="4" name="Date Placeholder 3">
            <a:extLst>
              <a:ext uri="{FF2B5EF4-FFF2-40B4-BE49-F238E27FC236}">
                <a16:creationId xmlns:a16="http://schemas.microsoft.com/office/drawing/2014/main" id="{4BA86F2B-8C9A-F963-7B65-9805AD3A27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68217F-E1B5-4F4A-849C-079ACDE9870E}" type="datetimeFigureOut">
              <a:rPr lang="en-RS" smtClean="0"/>
              <a:t>12/11/2025</a:t>
            </a:fld>
            <a:endParaRPr lang="en-RS"/>
          </a:p>
        </p:txBody>
      </p:sp>
      <p:sp>
        <p:nvSpPr>
          <p:cNvPr id="5" name="Footer Placeholder 4">
            <a:extLst>
              <a:ext uri="{FF2B5EF4-FFF2-40B4-BE49-F238E27FC236}">
                <a16:creationId xmlns:a16="http://schemas.microsoft.com/office/drawing/2014/main" id="{66E7C971-E9D8-A64C-F2F2-41F7F6A806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RS"/>
          </a:p>
        </p:txBody>
      </p:sp>
      <p:sp>
        <p:nvSpPr>
          <p:cNvPr id="6" name="Slide Number Placeholder 5">
            <a:extLst>
              <a:ext uri="{FF2B5EF4-FFF2-40B4-BE49-F238E27FC236}">
                <a16:creationId xmlns:a16="http://schemas.microsoft.com/office/drawing/2014/main" id="{19B795C4-29D5-E70D-191F-26E98389C4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74373-C9D4-AE49-9EA2-D4E23371A1EB}" type="slidenum">
              <a:rPr lang="en-RS" smtClean="0"/>
              <a:t>‹#›</a:t>
            </a:fld>
            <a:endParaRPr lang="en-RS"/>
          </a:p>
        </p:txBody>
      </p:sp>
    </p:spTree>
    <p:extLst>
      <p:ext uri="{BB962C8B-B14F-4D97-AF65-F5344CB8AC3E}">
        <p14:creationId xmlns:p14="http://schemas.microsoft.com/office/powerpoint/2010/main" val="273657859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jpeg"/><Relationship Id="rId7" Type="http://schemas.openxmlformats.org/officeDocument/2006/relationships/diagramColors" Target="../diagrams/colors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6.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3.jpeg"/><Relationship Id="rId7" Type="http://schemas.openxmlformats.org/officeDocument/2006/relationships/diagramColors" Target="../diagrams/colors10.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1.jpeg"/><Relationship Id="rId7" Type="http://schemas.openxmlformats.org/officeDocument/2006/relationships/diagramQuickStyle" Target="../diagrams/quickStyle1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16.jpeg"/><Relationship Id="rId9" Type="http://schemas.microsoft.com/office/2007/relationships/diagramDrawing" Target="../diagrams/drawing11.xml"/></Relationships>
</file>

<file path=ppt/slides/_rels/slide39.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1.jpeg"/><Relationship Id="rId7" Type="http://schemas.openxmlformats.org/officeDocument/2006/relationships/diagramQuickStyle" Target="../diagrams/quickStyle1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17.jpeg"/><Relationship Id="rId9" Type="http://schemas.microsoft.com/office/2007/relationships/diagramDrawing" Target="../diagrams/drawing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9.xml"/><Relationship Id="rId1" Type="http://schemas.openxmlformats.org/officeDocument/2006/relationships/slideLayout" Target="../slideLayouts/slideLayout19.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2A2366C-96BE-4587-BABC-529047265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557" y="3336063"/>
            <a:ext cx="7055369" cy="2286139"/>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7" name="Picture 6">
            <a:extLst>
              <a:ext uri="{FF2B5EF4-FFF2-40B4-BE49-F238E27FC236}">
                <a16:creationId xmlns:a16="http://schemas.microsoft.com/office/drawing/2014/main" id="{C422B933-BB30-453A-DCF0-AFBC0EF134E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CF162950-222B-414D-4DB6-683DF7D1E274}"/>
              </a:ext>
            </a:extLst>
          </p:cNvPr>
          <p:cNvSpPr/>
          <p:nvPr/>
        </p:nvSpPr>
        <p:spPr>
          <a:xfrm>
            <a:off x="4158282" y="2001855"/>
            <a:ext cx="7635951" cy="3387012"/>
          </a:xfrm>
          <a:prstGeom prst="rect">
            <a:avLst/>
          </a:prstGeom>
          <a:solidFill>
            <a:schemeClr val="dk1">
              <a:alpha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sr-Latn-RS" sz="6600" b="1" i="0" u="none" strike="noStrike" kern="1200" cap="none" spc="0" normalizeH="0" baseline="0" noProof="0" dirty="0">
                <a:ln>
                  <a:noFill/>
                </a:ln>
                <a:solidFill>
                  <a:prstClr val="white"/>
                </a:solidFill>
                <a:effectLst/>
                <a:uLnTx/>
                <a:uFillTx/>
                <a:latin typeface="Corbel" panose="020B0503020204020204"/>
                <a:ea typeface="+mn-ea"/>
                <a:cs typeface="+mn-cs"/>
              </a:rPr>
              <a:t>PRAVO DIGITALNE IMOVINE</a:t>
            </a:r>
            <a:endParaRPr kumimoji="0" lang="en-US" sz="6600" b="1"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58526190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25" name="Rectangle 9">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5" name="Picture 4" descr="A picture containing qr code&#10;&#10;Description automatically generated">
            <a:extLst>
              <a:ext uri="{FF2B5EF4-FFF2-40B4-BE49-F238E27FC236}">
                <a16:creationId xmlns:a16="http://schemas.microsoft.com/office/drawing/2014/main" id="{0AE320FB-73FA-F67C-0FF8-C5DEFEC2DEA3}"/>
              </a:ext>
            </a:extLst>
          </p:cNvPr>
          <p:cNvPicPr>
            <a:picLocks noChangeAspect="1"/>
          </p:cNvPicPr>
          <p:nvPr/>
        </p:nvPicPr>
        <p:blipFill rotWithShape="1">
          <a:blip r:embed="rId4">
            <a:extLst>
              <a:ext uri="{28A0092B-C50C-407E-A947-70E740481C1C}">
                <a14:useLocalDpi xmlns:a14="http://schemas.microsoft.com/office/drawing/2010/main" val="0"/>
              </a:ext>
            </a:extLst>
          </a:blip>
          <a:srcRect l="6667"/>
          <a:stretch/>
        </p:blipFill>
        <p:spPr>
          <a:xfrm>
            <a:off x="20" y="10"/>
            <a:ext cx="12191980" cy="6857990"/>
          </a:xfrm>
          <a:prstGeom prst="rect">
            <a:avLst/>
          </a:prstGeom>
        </p:spPr>
      </p:pic>
      <p:sp>
        <p:nvSpPr>
          <p:cNvPr id="12" name="Freeform 15">
            <a:extLst>
              <a:ext uri="{FF2B5EF4-FFF2-40B4-BE49-F238E27FC236}">
                <a16:creationId xmlns:a16="http://schemas.microsoft.com/office/drawing/2014/main" id="{AAAE29C6-F6DD-4D29-805A-6C214EA9C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933" y="-16933"/>
            <a:ext cx="9491133" cy="6883400"/>
          </a:xfrm>
          <a:custGeom>
            <a:avLst/>
            <a:gdLst>
              <a:gd name="connsiteX0" fmla="*/ 5427133 w 7340600"/>
              <a:gd name="connsiteY0" fmla="*/ 8466 h 6883400"/>
              <a:gd name="connsiteX1" fmla="*/ 4783666 w 7340600"/>
              <a:gd name="connsiteY1" fmla="*/ 2573866 h 6883400"/>
              <a:gd name="connsiteX2" fmla="*/ 7340600 w 7340600"/>
              <a:gd name="connsiteY2" fmla="*/ 6874933 h 6883400"/>
              <a:gd name="connsiteX3" fmla="*/ 0 w 7340600"/>
              <a:gd name="connsiteY3" fmla="*/ 6883400 h 6883400"/>
              <a:gd name="connsiteX4" fmla="*/ 8466 w 7340600"/>
              <a:gd name="connsiteY4" fmla="*/ 0 h 6883400"/>
              <a:gd name="connsiteX5" fmla="*/ 5427133 w 7340600"/>
              <a:gd name="connsiteY5" fmla="*/ 8466 h 6883400"/>
              <a:gd name="connsiteX0" fmla="*/ 9203266 w 9203266"/>
              <a:gd name="connsiteY0" fmla="*/ 16933 h 6883400"/>
              <a:gd name="connsiteX1" fmla="*/ 4783666 w 9203266"/>
              <a:gd name="connsiteY1" fmla="*/ 2573866 h 6883400"/>
              <a:gd name="connsiteX2" fmla="*/ 7340600 w 9203266"/>
              <a:gd name="connsiteY2" fmla="*/ 6874933 h 6883400"/>
              <a:gd name="connsiteX3" fmla="*/ 0 w 9203266"/>
              <a:gd name="connsiteY3" fmla="*/ 6883400 h 6883400"/>
              <a:gd name="connsiteX4" fmla="*/ 8466 w 9203266"/>
              <a:gd name="connsiteY4" fmla="*/ 0 h 6883400"/>
              <a:gd name="connsiteX5" fmla="*/ 9203266 w 9203266"/>
              <a:gd name="connsiteY5" fmla="*/ 16933 h 6883400"/>
              <a:gd name="connsiteX0" fmla="*/ 9203266 w 9203266"/>
              <a:gd name="connsiteY0" fmla="*/ 16933 h 6883400"/>
              <a:gd name="connsiteX1" fmla="*/ 8339666 w 9203266"/>
              <a:gd name="connsiteY1" fmla="*/ 5240866 h 6883400"/>
              <a:gd name="connsiteX2" fmla="*/ 7340600 w 9203266"/>
              <a:gd name="connsiteY2" fmla="*/ 6874933 h 6883400"/>
              <a:gd name="connsiteX3" fmla="*/ 0 w 9203266"/>
              <a:gd name="connsiteY3" fmla="*/ 6883400 h 6883400"/>
              <a:gd name="connsiteX4" fmla="*/ 8466 w 9203266"/>
              <a:gd name="connsiteY4" fmla="*/ 0 h 6883400"/>
              <a:gd name="connsiteX5" fmla="*/ 9203266 w 9203266"/>
              <a:gd name="connsiteY5" fmla="*/ 16933 h 6883400"/>
              <a:gd name="connsiteX0" fmla="*/ 9203266 w 9491133"/>
              <a:gd name="connsiteY0" fmla="*/ 16933 h 6883400"/>
              <a:gd name="connsiteX1" fmla="*/ 8339666 w 9491133"/>
              <a:gd name="connsiteY1" fmla="*/ 5240866 h 6883400"/>
              <a:gd name="connsiteX2" fmla="*/ 9491133 w 9491133"/>
              <a:gd name="connsiteY2" fmla="*/ 6883400 h 6883400"/>
              <a:gd name="connsiteX3" fmla="*/ 0 w 9491133"/>
              <a:gd name="connsiteY3" fmla="*/ 6883400 h 6883400"/>
              <a:gd name="connsiteX4" fmla="*/ 8466 w 9491133"/>
              <a:gd name="connsiteY4" fmla="*/ 0 h 6883400"/>
              <a:gd name="connsiteX5" fmla="*/ 9203266 w 9491133"/>
              <a:gd name="connsiteY5" fmla="*/ 16933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91133" h="6883400">
                <a:moveTo>
                  <a:pt x="9203266" y="16933"/>
                </a:moveTo>
                <a:lnTo>
                  <a:pt x="8339666" y="5240866"/>
                </a:lnTo>
                <a:lnTo>
                  <a:pt x="9491133" y="6883400"/>
                </a:lnTo>
                <a:lnTo>
                  <a:pt x="0" y="6883400"/>
                </a:lnTo>
                <a:lnTo>
                  <a:pt x="8466" y="0"/>
                </a:lnTo>
                <a:lnTo>
                  <a:pt x="9203266" y="16933"/>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1B991020-AD4A-FC66-FAA3-7DEE6E00A54C}"/>
              </a:ext>
            </a:extLst>
          </p:cNvPr>
          <p:cNvSpPr>
            <a:spLocks noGrp="1"/>
          </p:cNvSpPr>
          <p:nvPr>
            <p:ph type="title"/>
          </p:nvPr>
        </p:nvSpPr>
        <p:spPr>
          <a:xfrm>
            <a:off x="703261" y="253998"/>
            <a:ext cx="7391400" cy="1176867"/>
          </a:xfrm>
        </p:spPr>
        <p:txBody>
          <a:bodyPr>
            <a:normAutofit/>
          </a:bodyPr>
          <a:lstStyle/>
          <a:p>
            <a:pPr>
              <a:lnSpc>
                <a:spcPct val="90000"/>
              </a:lnSpc>
            </a:pPr>
            <a:r>
              <a:rPr lang="sr-Latn-RS" sz="3700" dirty="0">
                <a:solidFill>
                  <a:schemeClr val="bg1"/>
                </a:solidFill>
              </a:rPr>
              <a:t>EFEKTI PRIMENE BLOKČEJN TEHNOLOGIJE</a:t>
            </a:r>
            <a:endParaRPr lang="en-US" sz="3700" dirty="0">
              <a:solidFill>
                <a:schemeClr val="bg1"/>
              </a:solidFill>
            </a:endParaRPr>
          </a:p>
        </p:txBody>
      </p:sp>
      <p:sp>
        <p:nvSpPr>
          <p:cNvPr id="3" name="Content Placeholder 2">
            <a:extLst>
              <a:ext uri="{FF2B5EF4-FFF2-40B4-BE49-F238E27FC236}">
                <a16:creationId xmlns:a16="http://schemas.microsoft.com/office/drawing/2014/main" id="{6859B0BD-55DA-DA56-08A4-27C3DC8F37D3}"/>
              </a:ext>
            </a:extLst>
          </p:cNvPr>
          <p:cNvSpPr>
            <a:spLocks noGrp="1"/>
          </p:cNvSpPr>
          <p:nvPr>
            <p:ph idx="1"/>
          </p:nvPr>
        </p:nvSpPr>
        <p:spPr>
          <a:xfrm>
            <a:off x="486697" y="1684854"/>
            <a:ext cx="7758778" cy="4715946"/>
          </a:xfrm>
        </p:spPr>
        <p:txBody>
          <a:bodyPr>
            <a:normAutofit lnSpcReduction="10000"/>
          </a:bodyPr>
          <a:lstStyle/>
          <a:p>
            <a:r>
              <a:rPr lang="sr-Latn-RS" sz="2800" dirty="0">
                <a:solidFill>
                  <a:schemeClr val="bg1"/>
                </a:solidFill>
              </a:rPr>
              <a:t>Globalni karakter</a:t>
            </a:r>
          </a:p>
          <a:p>
            <a:r>
              <a:rPr lang="sr-Latn-RS" sz="2800" dirty="0">
                <a:solidFill>
                  <a:schemeClr val="bg1"/>
                </a:solidFill>
              </a:rPr>
              <a:t>Nema potrebe za posrednikom – direktan digitalni prenos između dva lica</a:t>
            </a:r>
          </a:p>
          <a:p>
            <a:r>
              <a:rPr lang="sr-Latn-RS" sz="2800" dirty="0">
                <a:solidFill>
                  <a:schemeClr val="bg1"/>
                </a:solidFill>
              </a:rPr>
              <a:t>Rešila je problem dvostrukog trošenja (raspolaganja) </a:t>
            </a:r>
          </a:p>
          <a:p>
            <a:r>
              <a:rPr lang="sr-Latn-RS" sz="2800" dirty="0">
                <a:solidFill>
                  <a:schemeClr val="bg1"/>
                </a:solidFill>
              </a:rPr>
              <a:t>Učesnici na tržištu prihvataju određene digitalne zapise kao simbol vrednosti ili prava, bez obzira na zakonska pravila</a:t>
            </a:r>
          </a:p>
          <a:p>
            <a:r>
              <a:rPr lang="sr-Latn-RS" sz="2800" dirty="0">
                <a:solidFill>
                  <a:schemeClr val="bg1"/>
                </a:solidFill>
              </a:rPr>
              <a:t>Nastanak tržišta koje izmiče regulativi (Bitcoin, Ethereum, Solana, Polkadot)</a:t>
            </a:r>
          </a:p>
        </p:txBody>
      </p:sp>
      <p:grpSp>
        <p:nvGrpSpPr>
          <p:cNvPr id="14" name="Group 13">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05812" y="0"/>
            <a:ext cx="2436813" cy="6858001"/>
            <a:chOff x="1320800" y="0"/>
            <a:chExt cx="2436813" cy="6858001"/>
          </a:xfrm>
        </p:grpSpPr>
        <p:sp>
          <p:nvSpPr>
            <p:cNvPr id="15"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6"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7"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8"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9"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0"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grpSp>
    </p:spTree>
    <p:extLst>
      <p:ext uri="{BB962C8B-B14F-4D97-AF65-F5344CB8AC3E}">
        <p14:creationId xmlns:p14="http://schemas.microsoft.com/office/powerpoint/2010/main" val="2423281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F9AF4-93AF-570D-41CD-16CEB6D24EA6}"/>
              </a:ext>
            </a:extLst>
          </p:cNvPr>
          <p:cNvSpPr>
            <a:spLocks noGrp="1"/>
          </p:cNvSpPr>
          <p:nvPr>
            <p:ph type="title"/>
          </p:nvPr>
        </p:nvSpPr>
        <p:spPr>
          <a:xfrm>
            <a:off x="1484310" y="0"/>
            <a:ext cx="10018713" cy="1752599"/>
          </a:xfrm>
        </p:spPr>
        <p:txBody>
          <a:bodyPr/>
          <a:lstStyle/>
          <a:p>
            <a:r>
              <a:rPr lang="sr-Latn-RS" dirty="0"/>
              <a:t>PROBLEMATIKA NOVIH OBLIKA DIGITALNE IMOVINE</a:t>
            </a:r>
            <a:endParaRPr lang="en-US" dirty="0"/>
          </a:p>
        </p:txBody>
      </p:sp>
      <p:sp>
        <p:nvSpPr>
          <p:cNvPr id="3" name="Content Placeholder 2">
            <a:extLst>
              <a:ext uri="{FF2B5EF4-FFF2-40B4-BE49-F238E27FC236}">
                <a16:creationId xmlns:a16="http://schemas.microsoft.com/office/drawing/2014/main" id="{01FD7E25-DDB7-3703-87BC-5F9517C2F090}"/>
              </a:ext>
            </a:extLst>
          </p:cNvPr>
          <p:cNvSpPr>
            <a:spLocks noGrp="1"/>
          </p:cNvSpPr>
          <p:nvPr>
            <p:ph idx="1"/>
          </p:nvPr>
        </p:nvSpPr>
        <p:spPr>
          <a:xfrm>
            <a:off x="1779278" y="1720643"/>
            <a:ext cx="10160931" cy="4884175"/>
          </a:xfrm>
        </p:spPr>
        <p:txBody>
          <a:bodyPr>
            <a:normAutofit fontScale="92500" lnSpcReduction="10000"/>
          </a:bodyPr>
          <a:lstStyle/>
          <a:p>
            <a:r>
              <a:rPr lang="sr-Latn-RS" sz="3200" dirty="0"/>
              <a:t>Ne uklapaju se u definicije poznatih oblika digitalne imovine (npr. dematerijalizovnih prenosivih hartija od vrednosti ili elektronskog novca)</a:t>
            </a:r>
          </a:p>
          <a:p>
            <a:r>
              <a:rPr lang="sr-Latn-RS" sz="3200" dirty="0"/>
              <a:t>Distribuirani karakter izdavanja/evidencije – ne postoji jedno odgovorno lice koje bi država mogla da reguliše</a:t>
            </a:r>
          </a:p>
          <a:p>
            <a:r>
              <a:rPr lang="sr-Latn-RS" sz="3200" dirty="0"/>
              <a:t>Mogućnost direktnog prenosa bez posrednika – otežava nadzor</a:t>
            </a:r>
          </a:p>
          <a:p>
            <a:r>
              <a:rPr lang="sr-Latn-RS" sz="3200" dirty="0"/>
              <a:t>Globalni karakter – nije dovoljna nacionalna regulativa</a:t>
            </a:r>
          </a:p>
          <a:p>
            <a:r>
              <a:rPr lang="sr-Latn-RS" sz="3200" dirty="0"/>
              <a:t>U slučaju daljeg razvoja mogli bi da ugroze tradicionalni finansijski sistem</a:t>
            </a:r>
            <a:endParaRPr lang="en-US" sz="3200" dirty="0"/>
          </a:p>
        </p:txBody>
      </p:sp>
    </p:spTree>
    <p:extLst>
      <p:ext uri="{BB962C8B-B14F-4D97-AF65-F5344CB8AC3E}">
        <p14:creationId xmlns:p14="http://schemas.microsoft.com/office/powerpoint/2010/main" val="85377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nvGrpSpPr>
          <p:cNvPr id="14" name="Group 13">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15"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3">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useBgFill="1">
          <p:nvSpPr>
            <p:cNvPr id="16"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3">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grpSp>
        <p:nvGrpSpPr>
          <p:cNvPr id="18" name="Group 17">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19"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0"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1"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2"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3"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4"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grpSp>
      <p:sp>
        <p:nvSpPr>
          <p:cNvPr id="2" name="Title 1">
            <a:extLst>
              <a:ext uri="{FF2B5EF4-FFF2-40B4-BE49-F238E27FC236}">
                <a16:creationId xmlns:a16="http://schemas.microsoft.com/office/drawing/2014/main" id="{A841962B-87C1-B4B2-D922-463625CEBF8D}"/>
              </a:ext>
            </a:extLst>
          </p:cNvPr>
          <p:cNvSpPr>
            <a:spLocks noGrp="1"/>
          </p:cNvSpPr>
          <p:nvPr>
            <p:ph type="title"/>
          </p:nvPr>
        </p:nvSpPr>
        <p:spPr>
          <a:xfrm>
            <a:off x="3843867" y="275166"/>
            <a:ext cx="7726092" cy="1609618"/>
          </a:xfrm>
        </p:spPr>
        <p:txBody>
          <a:bodyPr>
            <a:normAutofit/>
          </a:bodyPr>
          <a:lstStyle/>
          <a:p>
            <a:r>
              <a:rPr lang="sr-Latn-RS" sz="4400" dirty="0"/>
              <a:t>DEFINICIJA DIGITALNE IMOVINE U UŽEM SMISLU</a:t>
            </a:r>
            <a:endParaRPr lang="en-US" sz="4400" dirty="0"/>
          </a:p>
        </p:txBody>
      </p:sp>
      <p:pic>
        <p:nvPicPr>
          <p:cNvPr id="7" name="Picture 6" descr="A picture containing diagram&#10;&#10;Description automatically generated">
            <a:extLst>
              <a:ext uri="{FF2B5EF4-FFF2-40B4-BE49-F238E27FC236}">
                <a16:creationId xmlns:a16="http://schemas.microsoft.com/office/drawing/2014/main" id="{1AF82908-27F3-776B-4170-7A3D74318901}"/>
              </a:ext>
            </a:extLst>
          </p:cNvPr>
          <p:cNvPicPr>
            <a:picLocks noChangeAspect="1"/>
          </p:cNvPicPr>
          <p:nvPr/>
        </p:nvPicPr>
        <p:blipFill rotWithShape="1">
          <a:blip r:embed="rId4">
            <a:extLst>
              <a:ext uri="{28A0092B-C50C-407E-A947-70E740481C1C}">
                <a14:useLocalDpi xmlns:a14="http://schemas.microsoft.com/office/drawing/2010/main" val="0"/>
              </a:ext>
            </a:extLst>
          </a:blip>
          <a:srcRect l="18986" r="47345" b="-1"/>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Content Placeholder 2">
            <a:extLst>
              <a:ext uri="{FF2B5EF4-FFF2-40B4-BE49-F238E27FC236}">
                <a16:creationId xmlns:a16="http://schemas.microsoft.com/office/drawing/2014/main" id="{4493E081-4518-6EF9-B3D8-ADDE5DF69DB1}"/>
              </a:ext>
            </a:extLst>
          </p:cNvPr>
          <p:cNvSpPr>
            <a:spLocks noGrp="1"/>
          </p:cNvSpPr>
          <p:nvPr>
            <p:ph idx="1"/>
          </p:nvPr>
        </p:nvSpPr>
        <p:spPr>
          <a:xfrm>
            <a:off x="3843867" y="2048933"/>
            <a:ext cx="7968688" cy="4379859"/>
          </a:xfrm>
        </p:spPr>
        <p:txBody>
          <a:bodyPr>
            <a:normAutofit fontScale="92500"/>
          </a:bodyPr>
          <a:lstStyle/>
          <a:p>
            <a:pPr marL="0" indent="0">
              <a:lnSpc>
                <a:spcPct val="90000"/>
              </a:lnSpc>
              <a:buNone/>
            </a:pPr>
            <a:r>
              <a:rPr lang="sr-Latn-RS" sz="2800" dirty="0"/>
              <a:t>Srpsko pravo</a:t>
            </a:r>
          </a:p>
          <a:p>
            <a:pPr>
              <a:lnSpc>
                <a:spcPct val="90000"/>
              </a:lnSpc>
            </a:pPr>
            <a:r>
              <a:rPr lang="sr-Latn-RS" sz="2800" b="0" i="1" dirty="0">
                <a:effectLst/>
                <a:latin typeface="Open Sans" panose="020B0606030504020204" pitchFamily="34" charset="0"/>
              </a:rPr>
              <a:t>„</a:t>
            </a:r>
            <a:r>
              <a:rPr lang="en-US" sz="2800" b="0" i="1" dirty="0" err="1">
                <a:effectLst/>
                <a:latin typeface="Open Sans" panose="020B0606030504020204" pitchFamily="34" charset="0"/>
              </a:rPr>
              <a:t>digitalna</a:t>
            </a:r>
            <a:r>
              <a:rPr lang="en-US" sz="2800" b="0" i="1" dirty="0">
                <a:effectLst/>
                <a:latin typeface="Open Sans" panose="020B0606030504020204" pitchFamily="34" charset="0"/>
              </a:rPr>
              <a:t> </a:t>
            </a:r>
            <a:r>
              <a:rPr lang="en-US" sz="2800" b="0" i="1" dirty="0" err="1">
                <a:effectLst/>
                <a:latin typeface="Open Sans" panose="020B0606030504020204" pitchFamily="34" charset="0"/>
              </a:rPr>
              <a:t>imovina</a:t>
            </a:r>
            <a:r>
              <a:rPr lang="en-US" sz="2800" b="0" i="0" dirty="0">
                <a:effectLst/>
                <a:latin typeface="Open Sans" panose="020B0606030504020204" pitchFamily="34" charset="0"/>
              </a:rPr>
              <a:t>, </a:t>
            </a:r>
            <a:r>
              <a:rPr lang="en-US" sz="2800" b="0" i="0" dirty="0" err="1">
                <a:effectLst/>
                <a:latin typeface="Open Sans" panose="020B0606030504020204" pitchFamily="34" charset="0"/>
              </a:rPr>
              <a:t>odnosno</a:t>
            </a:r>
            <a:r>
              <a:rPr lang="en-US" sz="2800" b="0" i="0" dirty="0">
                <a:effectLst/>
                <a:latin typeface="Open Sans" panose="020B0606030504020204" pitchFamily="34" charset="0"/>
              </a:rPr>
              <a:t> </a:t>
            </a:r>
            <a:r>
              <a:rPr lang="en-US" sz="2800" b="0" i="0" dirty="0" err="1">
                <a:effectLst/>
                <a:latin typeface="Open Sans" panose="020B0606030504020204" pitchFamily="34" charset="0"/>
              </a:rPr>
              <a:t>virtuelna</a:t>
            </a:r>
            <a:r>
              <a:rPr lang="en-US" sz="2800" b="0" i="0" dirty="0">
                <a:effectLst/>
                <a:latin typeface="Open Sans" panose="020B0606030504020204" pitchFamily="34" charset="0"/>
              </a:rPr>
              <a:t> </a:t>
            </a:r>
            <a:r>
              <a:rPr lang="en-US" sz="2800" b="0" i="0" dirty="0" err="1">
                <a:effectLst/>
                <a:latin typeface="Open Sans" panose="020B0606030504020204" pitchFamily="34" charset="0"/>
              </a:rPr>
              <a:t>imovina</a:t>
            </a:r>
            <a:r>
              <a:rPr lang="en-US" sz="2800" b="0" i="0" dirty="0">
                <a:effectLst/>
                <a:latin typeface="Open Sans" panose="020B0606030504020204" pitchFamily="34" charset="0"/>
              </a:rPr>
              <a:t>, </a:t>
            </a:r>
            <a:r>
              <a:rPr lang="en-US" sz="2800" b="0" i="0" dirty="0" err="1">
                <a:effectLst/>
                <a:latin typeface="Open Sans" panose="020B0606030504020204" pitchFamily="34" charset="0"/>
              </a:rPr>
              <a:t>označava</a:t>
            </a:r>
            <a:r>
              <a:rPr lang="en-US" sz="2800" b="0" i="0" dirty="0">
                <a:effectLst/>
                <a:latin typeface="Open Sans" panose="020B0606030504020204" pitchFamily="34" charset="0"/>
              </a:rPr>
              <a:t> </a:t>
            </a:r>
            <a:r>
              <a:rPr lang="en-US" sz="2800" b="0" i="0" dirty="0" err="1">
                <a:effectLst/>
                <a:latin typeface="Open Sans" panose="020B0606030504020204" pitchFamily="34" charset="0"/>
              </a:rPr>
              <a:t>digitalni</a:t>
            </a:r>
            <a:r>
              <a:rPr lang="en-US" sz="2800" b="0" i="0" dirty="0">
                <a:effectLst/>
                <a:latin typeface="Open Sans" panose="020B0606030504020204" pitchFamily="34" charset="0"/>
              </a:rPr>
              <a:t> </a:t>
            </a:r>
            <a:r>
              <a:rPr lang="en-US" sz="2800" b="0" i="0" dirty="0" err="1">
                <a:effectLst/>
                <a:latin typeface="Open Sans" panose="020B0606030504020204" pitchFamily="34" charset="0"/>
              </a:rPr>
              <a:t>zapis</a:t>
            </a:r>
            <a:r>
              <a:rPr lang="en-US" sz="2800" b="0" i="0" dirty="0">
                <a:effectLst/>
                <a:latin typeface="Open Sans" panose="020B0606030504020204" pitchFamily="34" charset="0"/>
              </a:rPr>
              <a:t> </a:t>
            </a:r>
            <a:r>
              <a:rPr lang="en-US" sz="2800" b="0" i="0" dirty="0" err="1">
                <a:effectLst/>
                <a:latin typeface="Open Sans" panose="020B0606030504020204" pitchFamily="34" charset="0"/>
              </a:rPr>
              <a:t>vrednosti</a:t>
            </a:r>
            <a:r>
              <a:rPr lang="en-US" sz="2800" b="0" i="0" dirty="0">
                <a:effectLst/>
                <a:latin typeface="Open Sans" panose="020B0606030504020204" pitchFamily="34" charset="0"/>
              </a:rPr>
              <a:t> koji se </a:t>
            </a:r>
            <a:r>
              <a:rPr lang="en-US" sz="2800" b="0" i="0" dirty="0" err="1">
                <a:effectLst/>
                <a:latin typeface="Open Sans" panose="020B0606030504020204" pitchFamily="34" charset="0"/>
              </a:rPr>
              <a:t>može</a:t>
            </a:r>
            <a:r>
              <a:rPr lang="en-US" sz="2800" b="0" i="0" dirty="0">
                <a:effectLst/>
                <a:latin typeface="Open Sans" panose="020B0606030504020204" pitchFamily="34" charset="0"/>
              </a:rPr>
              <a:t> </a:t>
            </a:r>
            <a:r>
              <a:rPr lang="en-US" sz="2800" b="0" i="0" dirty="0" err="1">
                <a:effectLst/>
                <a:latin typeface="Open Sans" panose="020B0606030504020204" pitchFamily="34" charset="0"/>
              </a:rPr>
              <a:t>digitalno</a:t>
            </a:r>
            <a:r>
              <a:rPr lang="en-US" sz="2800" b="0" i="0" dirty="0">
                <a:effectLst/>
                <a:latin typeface="Open Sans" panose="020B0606030504020204" pitchFamily="34" charset="0"/>
              </a:rPr>
              <a:t> </a:t>
            </a:r>
            <a:r>
              <a:rPr lang="en-US" sz="2800" b="0" i="0" dirty="0" err="1">
                <a:effectLst/>
                <a:latin typeface="Open Sans" panose="020B0606030504020204" pitchFamily="34" charset="0"/>
              </a:rPr>
              <a:t>kupovati</a:t>
            </a:r>
            <a:r>
              <a:rPr lang="en-US" sz="2800" b="0" i="0" dirty="0">
                <a:effectLst/>
                <a:latin typeface="Open Sans" panose="020B0606030504020204" pitchFamily="34" charset="0"/>
              </a:rPr>
              <a:t>, </a:t>
            </a:r>
            <a:r>
              <a:rPr lang="en-US" sz="2800" b="0" i="0" dirty="0" err="1">
                <a:effectLst/>
                <a:latin typeface="Open Sans" panose="020B0606030504020204" pitchFamily="34" charset="0"/>
              </a:rPr>
              <a:t>prodavati</a:t>
            </a:r>
            <a:r>
              <a:rPr lang="en-US" sz="2800" b="0" i="0" dirty="0">
                <a:effectLst/>
                <a:latin typeface="Open Sans" panose="020B0606030504020204" pitchFamily="34" charset="0"/>
              </a:rPr>
              <a:t>, </a:t>
            </a:r>
            <a:r>
              <a:rPr lang="en-US" sz="2800" b="0" i="0" dirty="0" err="1">
                <a:effectLst/>
                <a:latin typeface="Open Sans" panose="020B0606030504020204" pitchFamily="34" charset="0"/>
              </a:rPr>
              <a:t>razmenjivati</a:t>
            </a:r>
            <a:r>
              <a:rPr lang="en-US" sz="2800" b="0" i="0" dirty="0">
                <a:effectLst/>
                <a:latin typeface="Open Sans" panose="020B0606030504020204" pitchFamily="34" charset="0"/>
              </a:rPr>
              <a:t> </a:t>
            </a:r>
            <a:r>
              <a:rPr lang="en-US" sz="2800" b="0" i="0" dirty="0" err="1">
                <a:effectLst/>
                <a:latin typeface="Open Sans" panose="020B0606030504020204" pitchFamily="34" charset="0"/>
              </a:rPr>
              <a:t>ili</a:t>
            </a:r>
            <a:r>
              <a:rPr lang="en-US" sz="2800" b="0" i="0" dirty="0">
                <a:effectLst/>
                <a:latin typeface="Open Sans" panose="020B0606030504020204" pitchFamily="34" charset="0"/>
              </a:rPr>
              <a:t> </a:t>
            </a:r>
            <a:r>
              <a:rPr lang="en-US" sz="2800" b="0" i="0" dirty="0" err="1">
                <a:effectLst/>
                <a:latin typeface="Open Sans" panose="020B0606030504020204" pitchFamily="34" charset="0"/>
              </a:rPr>
              <a:t>prenositi</a:t>
            </a:r>
            <a:r>
              <a:rPr lang="en-US" sz="2800" b="0" i="0" dirty="0">
                <a:effectLst/>
                <a:latin typeface="Open Sans" panose="020B0606030504020204" pitchFamily="34" charset="0"/>
              </a:rPr>
              <a:t> </a:t>
            </a:r>
            <a:r>
              <a:rPr lang="en-US" sz="2800" b="0" i="0" dirty="0" err="1">
                <a:effectLst/>
                <a:latin typeface="Open Sans" panose="020B0606030504020204" pitchFamily="34" charset="0"/>
              </a:rPr>
              <a:t>i</a:t>
            </a:r>
            <a:r>
              <a:rPr lang="en-US" sz="2800" b="0" i="0" dirty="0">
                <a:effectLst/>
                <a:latin typeface="Open Sans" panose="020B0606030504020204" pitchFamily="34" charset="0"/>
              </a:rPr>
              <a:t> koji se </a:t>
            </a:r>
            <a:r>
              <a:rPr lang="en-US" sz="2800" b="0" i="0" dirty="0" err="1">
                <a:effectLst/>
                <a:latin typeface="Open Sans" panose="020B0606030504020204" pitchFamily="34" charset="0"/>
              </a:rPr>
              <a:t>može</a:t>
            </a:r>
            <a:r>
              <a:rPr lang="en-US" sz="2800" b="0" i="0" dirty="0">
                <a:effectLst/>
                <a:latin typeface="Open Sans" panose="020B0606030504020204" pitchFamily="34" charset="0"/>
              </a:rPr>
              <a:t> </a:t>
            </a:r>
            <a:r>
              <a:rPr lang="en-US" sz="2800" b="0" i="0" dirty="0" err="1">
                <a:effectLst/>
                <a:latin typeface="Open Sans" panose="020B0606030504020204" pitchFamily="34" charset="0"/>
              </a:rPr>
              <a:t>koristiti</a:t>
            </a:r>
            <a:r>
              <a:rPr lang="en-US" sz="2800" b="0" i="0" dirty="0">
                <a:effectLst/>
                <a:latin typeface="Open Sans" panose="020B0606030504020204" pitchFamily="34" charset="0"/>
              </a:rPr>
              <a:t> </a:t>
            </a:r>
            <a:r>
              <a:rPr lang="en-US" sz="2800" b="0" i="0" dirty="0" err="1">
                <a:effectLst/>
                <a:latin typeface="Open Sans" panose="020B0606030504020204" pitchFamily="34" charset="0"/>
              </a:rPr>
              <a:t>kao</a:t>
            </a:r>
            <a:r>
              <a:rPr lang="en-US" sz="2800" b="0" i="0" dirty="0">
                <a:effectLst/>
                <a:latin typeface="Open Sans" panose="020B0606030504020204" pitchFamily="34" charset="0"/>
              </a:rPr>
              <a:t> </a:t>
            </a:r>
            <a:r>
              <a:rPr lang="en-US" sz="2800" b="0" i="0" dirty="0" err="1">
                <a:effectLst/>
                <a:latin typeface="Open Sans" panose="020B0606030504020204" pitchFamily="34" charset="0"/>
              </a:rPr>
              <a:t>sredstvo</a:t>
            </a:r>
            <a:r>
              <a:rPr lang="en-US" sz="2800" b="0" i="0" dirty="0">
                <a:effectLst/>
                <a:latin typeface="Open Sans" panose="020B0606030504020204" pitchFamily="34" charset="0"/>
              </a:rPr>
              <a:t> </a:t>
            </a:r>
            <a:r>
              <a:rPr lang="en-US" sz="2800" b="0" i="0" dirty="0" err="1">
                <a:effectLst/>
                <a:latin typeface="Open Sans" panose="020B0606030504020204" pitchFamily="34" charset="0"/>
              </a:rPr>
              <a:t>razmene</a:t>
            </a:r>
            <a:r>
              <a:rPr lang="en-US" sz="2800" b="0" i="0" dirty="0">
                <a:effectLst/>
                <a:latin typeface="Open Sans" panose="020B0606030504020204" pitchFamily="34" charset="0"/>
              </a:rPr>
              <a:t> </a:t>
            </a:r>
            <a:r>
              <a:rPr lang="en-US" sz="2800" b="0" i="0" dirty="0" err="1">
                <a:effectLst/>
                <a:latin typeface="Open Sans" panose="020B0606030504020204" pitchFamily="34" charset="0"/>
              </a:rPr>
              <a:t>ili</a:t>
            </a:r>
            <a:r>
              <a:rPr lang="en-US" sz="2800" b="0" i="0" dirty="0">
                <a:effectLst/>
                <a:latin typeface="Open Sans" panose="020B0606030504020204" pitchFamily="34" charset="0"/>
              </a:rPr>
              <a:t> u </a:t>
            </a:r>
            <a:r>
              <a:rPr lang="en-US" sz="2800" b="0" i="0" dirty="0" err="1">
                <a:effectLst/>
                <a:latin typeface="Open Sans" panose="020B0606030504020204" pitchFamily="34" charset="0"/>
              </a:rPr>
              <a:t>svrhu</a:t>
            </a:r>
            <a:r>
              <a:rPr lang="en-US" sz="2800" b="0" i="0" dirty="0">
                <a:effectLst/>
                <a:latin typeface="Open Sans" panose="020B0606030504020204" pitchFamily="34" charset="0"/>
              </a:rPr>
              <a:t> </a:t>
            </a:r>
            <a:r>
              <a:rPr lang="en-US" sz="2800" b="0" i="0" dirty="0" err="1">
                <a:effectLst/>
                <a:latin typeface="Open Sans" panose="020B0606030504020204" pitchFamily="34" charset="0"/>
              </a:rPr>
              <a:t>ulaganja</a:t>
            </a:r>
            <a:r>
              <a:rPr lang="en-US" sz="2800" b="0" i="0" dirty="0">
                <a:effectLst/>
                <a:latin typeface="Open Sans" panose="020B0606030504020204" pitchFamily="34" charset="0"/>
              </a:rPr>
              <a:t>, </a:t>
            </a:r>
            <a:r>
              <a:rPr lang="en-US" sz="2800" b="0" i="0" dirty="0" err="1">
                <a:effectLst/>
                <a:latin typeface="Open Sans" panose="020B0606030504020204" pitchFamily="34" charset="0"/>
              </a:rPr>
              <a:t>pri</a:t>
            </a:r>
            <a:r>
              <a:rPr lang="en-US" sz="2800" b="0" i="0" dirty="0">
                <a:effectLst/>
                <a:latin typeface="Open Sans" panose="020B0606030504020204" pitchFamily="34" charset="0"/>
              </a:rPr>
              <a:t> </a:t>
            </a:r>
            <a:r>
              <a:rPr lang="en-US" sz="2800" b="0" i="0" dirty="0" err="1">
                <a:effectLst/>
                <a:latin typeface="Open Sans" panose="020B0606030504020204" pitchFamily="34" charset="0"/>
              </a:rPr>
              <a:t>čemu</a:t>
            </a:r>
            <a:r>
              <a:rPr lang="en-US" sz="2800" b="0" i="0" dirty="0">
                <a:effectLst/>
                <a:latin typeface="Open Sans" panose="020B0606030504020204" pitchFamily="34" charset="0"/>
              </a:rPr>
              <a:t> </a:t>
            </a:r>
            <a:r>
              <a:rPr lang="en-US" sz="2800" b="0" i="0" dirty="0" err="1">
                <a:effectLst/>
                <a:latin typeface="Open Sans" panose="020B0606030504020204" pitchFamily="34" charset="0"/>
              </a:rPr>
              <a:t>digitalna</a:t>
            </a:r>
            <a:r>
              <a:rPr lang="en-US" sz="2800" b="0" i="0" dirty="0">
                <a:effectLst/>
                <a:latin typeface="Open Sans" panose="020B0606030504020204" pitchFamily="34" charset="0"/>
              </a:rPr>
              <a:t> </a:t>
            </a:r>
            <a:r>
              <a:rPr lang="en-US" sz="2800" b="0" i="0" dirty="0" err="1">
                <a:effectLst/>
                <a:latin typeface="Open Sans" panose="020B0606030504020204" pitchFamily="34" charset="0"/>
              </a:rPr>
              <a:t>imovina</a:t>
            </a:r>
            <a:r>
              <a:rPr lang="en-US" sz="2800" b="0" i="0" dirty="0">
                <a:effectLst/>
                <a:latin typeface="Open Sans" panose="020B0606030504020204" pitchFamily="34" charset="0"/>
              </a:rPr>
              <a:t> </a:t>
            </a:r>
            <a:r>
              <a:rPr lang="en-US" sz="2800" b="1" i="0" dirty="0">
                <a:effectLst/>
                <a:latin typeface="Open Sans" panose="020B0606030504020204" pitchFamily="34" charset="0"/>
              </a:rPr>
              <a:t>ne </a:t>
            </a:r>
            <a:r>
              <a:rPr lang="en-US" sz="2800" b="1" i="0" dirty="0" err="1">
                <a:effectLst/>
                <a:latin typeface="Open Sans" panose="020B0606030504020204" pitchFamily="34" charset="0"/>
              </a:rPr>
              <a:t>uključuje</a:t>
            </a:r>
            <a:r>
              <a:rPr lang="en-US" sz="2800" b="1" i="0" dirty="0">
                <a:effectLst/>
                <a:latin typeface="Open Sans" panose="020B0606030504020204" pitchFamily="34" charset="0"/>
              </a:rPr>
              <a:t> </a:t>
            </a:r>
            <a:r>
              <a:rPr lang="en-US" sz="2800" b="1" i="0" dirty="0" err="1">
                <a:effectLst/>
                <a:latin typeface="Open Sans" panose="020B0606030504020204" pitchFamily="34" charset="0"/>
              </a:rPr>
              <a:t>digitalne</a:t>
            </a:r>
            <a:r>
              <a:rPr lang="en-US" sz="2800" b="1" i="0" dirty="0">
                <a:effectLst/>
                <a:latin typeface="Open Sans" panose="020B0606030504020204" pitchFamily="34" charset="0"/>
              </a:rPr>
              <a:t> </a:t>
            </a:r>
            <a:r>
              <a:rPr lang="en-US" sz="2800" b="1" i="0" dirty="0" err="1">
                <a:effectLst/>
                <a:latin typeface="Open Sans" panose="020B0606030504020204" pitchFamily="34" charset="0"/>
              </a:rPr>
              <a:t>zapise</a:t>
            </a:r>
            <a:r>
              <a:rPr lang="en-US" sz="2800" b="1" i="0" dirty="0">
                <a:effectLst/>
                <a:latin typeface="Open Sans" panose="020B0606030504020204" pitchFamily="34" charset="0"/>
              </a:rPr>
              <a:t> valuta </a:t>
            </a:r>
            <a:r>
              <a:rPr lang="en-US" sz="2800" b="1" i="0" dirty="0" err="1">
                <a:effectLst/>
                <a:latin typeface="Open Sans" panose="020B0606030504020204" pitchFamily="34" charset="0"/>
              </a:rPr>
              <a:t>koje</a:t>
            </a:r>
            <a:r>
              <a:rPr lang="en-US" sz="2800" b="1" i="0" dirty="0">
                <a:effectLst/>
                <a:latin typeface="Open Sans" panose="020B0606030504020204" pitchFamily="34" charset="0"/>
              </a:rPr>
              <a:t> </a:t>
            </a:r>
            <a:r>
              <a:rPr lang="en-US" sz="2800" b="1" i="0" dirty="0" err="1">
                <a:effectLst/>
                <a:latin typeface="Open Sans" panose="020B0606030504020204" pitchFamily="34" charset="0"/>
              </a:rPr>
              <a:t>su</a:t>
            </a:r>
            <a:r>
              <a:rPr lang="en-US" sz="2800" b="1" i="0" dirty="0">
                <a:effectLst/>
                <a:latin typeface="Open Sans" panose="020B0606030504020204" pitchFamily="34" charset="0"/>
              </a:rPr>
              <a:t> </a:t>
            </a:r>
            <a:r>
              <a:rPr lang="en-US" sz="2800" b="1" i="0" dirty="0" err="1">
                <a:effectLst/>
                <a:latin typeface="Open Sans" panose="020B0606030504020204" pitchFamily="34" charset="0"/>
              </a:rPr>
              <a:t>zakonsko</a:t>
            </a:r>
            <a:r>
              <a:rPr lang="en-US" sz="2800" b="1" i="0" dirty="0">
                <a:effectLst/>
                <a:latin typeface="Open Sans" panose="020B0606030504020204" pitchFamily="34" charset="0"/>
              </a:rPr>
              <a:t> </a:t>
            </a:r>
            <a:r>
              <a:rPr lang="en-US" sz="2800" b="1" i="0" dirty="0" err="1">
                <a:effectLst/>
                <a:latin typeface="Open Sans" panose="020B0606030504020204" pitchFamily="34" charset="0"/>
              </a:rPr>
              <a:t>sredstvo</a:t>
            </a:r>
            <a:r>
              <a:rPr lang="en-US" sz="2800" b="1" i="0" dirty="0">
                <a:effectLst/>
                <a:latin typeface="Open Sans" panose="020B0606030504020204" pitchFamily="34" charset="0"/>
              </a:rPr>
              <a:t> </a:t>
            </a:r>
            <a:r>
              <a:rPr lang="en-US" sz="2800" b="1" i="0" dirty="0" err="1">
                <a:effectLst/>
                <a:latin typeface="Open Sans" panose="020B0606030504020204" pitchFamily="34" charset="0"/>
              </a:rPr>
              <a:t>plaćanja</a:t>
            </a:r>
            <a:r>
              <a:rPr lang="en-US" sz="2800" b="1" i="0" dirty="0">
                <a:effectLst/>
                <a:latin typeface="Open Sans" panose="020B0606030504020204" pitchFamily="34" charset="0"/>
              </a:rPr>
              <a:t> </a:t>
            </a:r>
            <a:r>
              <a:rPr lang="en-US" sz="2800" b="1" i="0" dirty="0" err="1">
                <a:effectLst/>
                <a:latin typeface="Open Sans" panose="020B0606030504020204" pitchFamily="34" charset="0"/>
              </a:rPr>
              <a:t>i</a:t>
            </a:r>
            <a:r>
              <a:rPr lang="en-US" sz="2800" b="1" i="0" dirty="0">
                <a:effectLst/>
                <a:latin typeface="Open Sans" panose="020B0606030504020204" pitchFamily="34" charset="0"/>
              </a:rPr>
              <a:t> </a:t>
            </a:r>
            <a:r>
              <a:rPr lang="en-US" sz="2800" b="1" i="0" dirty="0" err="1">
                <a:effectLst/>
                <a:latin typeface="Open Sans" panose="020B0606030504020204" pitchFamily="34" charset="0"/>
              </a:rPr>
              <a:t>drugu</a:t>
            </a:r>
            <a:r>
              <a:rPr lang="en-US" sz="2800" b="1" i="0" dirty="0">
                <a:effectLst/>
                <a:latin typeface="Open Sans" panose="020B0606030504020204" pitchFamily="34" charset="0"/>
              </a:rPr>
              <a:t> </a:t>
            </a:r>
            <a:r>
              <a:rPr lang="en-US" sz="2800" b="1" i="0" dirty="0" err="1">
                <a:effectLst/>
                <a:latin typeface="Open Sans" panose="020B0606030504020204" pitchFamily="34" charset="0"/>
              </a:rPr>
              <a:t>finansijsku</a:t>
            </a:r>
            <a:r>
              <a:rPr lang="en-US" sz="2800" b="1" i="0" dirty="0">
                <a:effectLst/>
                <a:latin typeface="Open Sans" panose="020B0606030504020204" pitchFamily="34" charset="0"/>
              </a:rPr>
              <a:t> </a:t>
            </a:r>
            <a:r>
              <a:rPr lang="en-US" sz="2800" b="1" i="0" dirty="0" err="1">
                <a:effectLst/>
                <a:latin typeface="Open Sans" panose="020B0606030504020204" pitchFamily="34" charset="0"/>
              </a:rPr>
              <a:t>imovinu</a:t>
            </a:r>
            <a:r>
              <a:rPr lang="en-US" sz="2800" b="1" i="0" dirty="0">
                <a:effectLst/>
                <a:latin typeface="Open Sans" panose="020B0606030504020204" pitchFamily="34" charset="0"/>
              </a:rPr>
              <a:t> </a:t>
            </a:r>
            <a:r>
              <a:rPr lang="en-US" sz="2800" b="1" i="0" dirty="0" err="1">
                <a:effectLst/>
                <a:latin typeface="Open Sans" panose="020B0606030504020204" pitchFamily="34" charset="0"/>
              </a:rPr>
              <a:t>koja</a:t>
            </a:r>
            <a:r>
              <a:rPr lang="en-US" sz="2800" b="1" i="0" dirty="0">
                <a:effectLst/>
                <a:latin typeface="Open Sans" panose="020B0606030504020204" pitchFamily="34" charset="0"/>
              </a:rPr>
              <a:t> je </a:t>
            </a:r>
            <a:r>
              <a:rPr lang="en-US" sz="2800" b="1" i="0" dirty="0" err="1">
                <a:effectLst/>
                <a:latin typeface="Open Sans" panose="020B0606030504020204" pitchFamily="34" charset="0"/>
              </a:rPr>
              <a:t>uređena</a:t>
            </a:r>
            <a:r>
              <a:rPr lang="en-US" sz="2800" b="1" i="0" dirty="0">
                <a:effectLst/>
                <a:latin typeface="Open Sans" panose="020B0606030504020204" pitchFamily="34" charset="0"/>
              </a:rPr>
              <a:t> </a:t>
            </a:r>
            <a:r>
              <a:rPr lang="en-US" sz="2800" b="1" i="0" dirty="0" err="1">
                <a:effectLst/>
                <a:latin typeface="Open Sans" panose="020B0606030504020204" pitchFamily="34" charset="0"/>
              </a:rPr>
              <a:t>drugim</a:t>
            </a:r>
            <a:r>
              <a:rPr lang="en-US" sz="2800" b="1" i="0" dirty="0">
                <a:effectLst/>
                <a:latin typeface="Open Sans" panose="020B0606030504020204" pitchFamily="34" charset="0"/>
              </a:rPr>
              <a:t> </a:t>
            </a:r>
            <a:r>
              <a:rPr lang="en-US" sz="2800" b="1" i="0" dirty="0" err="1">
                <a:effectLst/>
                <a:latin typeface="Open Sans" panose="020B0606030504020204" pitchFamily="34" charset="0"/>
              </a:rPr>
              <a:t>zakonima</a:t>
            </a:r>
            <a:r>
              <a:rPr lang="en-US" sz="2800" b="0" i="0" dirty="0">
                <a:effectLst/>
                <a:latin typeface="Open Sans" panose="020B0606030504020204" pitchFamily="34" charset="0"/>
              </a:rPr>
              <a:t>, </a:t>
            </a:r>
            <a:r>
              <a:rPr lang="en-US" sz="2800" b="0" i="0" dirty="0" err="1">
                <a:effectLst/>
                <a:latin typeface="Open Sans" panose="020B0606030504020204" pitchFamily="34" charset="0"/>
              </a:rPr>
              <a:t>osim</a:t>
            </a:r>
            <a:r>
              <a:rPr lang="en-US" sz="2800" b="0" i="0" dirty="0">
                <a:effectLst/>
                <a:latin typeface="Open Sans" panose="020B0606030504020204" pitchFamily="34" charset="0"/>
              </a:rPr>
              <a:t> </a:t>
            </a:r>
            <a:r>
              <a:rPr lang="en-US" sz="2800" b="0" i="0" dirty="0" err="1">
                <a:effectLst/>
                <a:latin typeface="Open Sans" panose="020B0606030504020204" pitchFamily="34" charset="0"/>
              </a:rPr>
              <a:t>kada</a:t>
            </a:r>
            <a:r>
              <a:rPr lang="en-US" sz="2800" b="0" i="0" dirty="0">
                <a:effectLst/>
                <a:latin typeface="Open Sans" panose="020B0606030504020204" pitchFamily="34" charset="0"/>
              </a:rPr>
              <a:t> je </a:t>
            </a:r>
            <a:r>
              <a:rPr lang="en-US" sz="2800" b="0" i="0" dirty="0" err="1">
                <a:effectLst/>
                <a:latin typeface="Open Sans" panose="020B0606030504020204" pitchFamily="34" charset="0"/>
              </a:rPr>
              <a:t>drugačije</a:t>
            </a:r>
            <a:r>
              <a:rPr lang="en-US" sz="2800" b="0" i="0" dirty="0">
                <a:effectLst/>
                <a:latin typeface="Open Sans" panose="020B0606030504020204" pitchFamily="34" charset="0"/>
              </a:rPr>
              <a:t> </a:t>
            </a:r>
            <a:r>
              <a:rPr lang="en-US" sz="2800" b="0" i="0" dirty="0" err="1">
                <a:effectLst/>
                <a:latin typeface="Open Sans" panose="020B0606030504020204" pitchFamily="34" charset="0"/>
              </a:rPr>
              <a:t>uređeno</a:t>
            </a:r>
            <a:r>
              <a:rPr lang="en-US" sz="2800" b="0" i="0" dirty="0">
                <a:effectLst/>
                <a:latin typeface="Open Sans" panose="020B0606030504020204" pitchFamily="34" charset="0"/>
              </a:rPr>
              <a:t> </a:t>
            </a:r>
            <a:r>
              <a:rPr lang="en-US" sz="2800" b="0" i="0" dirty="0" err="1">
                <a:effectLst/>
                <a:latin typeface="Open Sans" panose="020B0606030504020204" pitchFamily="34" charset="0"/>
              </a:rPr>
              <a:t>ovim</a:t>
            </a:r>
            <a:r>
              <a:rPr lang="en-US" sz="2800" b="0" i="0" dirty="0">
                <a:effectLst/>
                <a:latin typeface="Open Sans" panose="020B0606030504020204" pitchFamily="34" charset="0"/>
              </a:rPr>
              <a:t> </a:t>
            </a:r>
            <a:r>
              <a:rPr lang="en-US" sz="2800" b="0" i="0" dirty="0" err="1">
                <a:effectLst/>
                <a:latin typeface="Open Sans" panose="020B0606030504020204" pitchFamily="34" charset="0"/>
              </a:rPr>
              <a:t>zakonom</a:t>
            </a:r>
            <a:r>
              <a:rPr lang="sr-Latn-RS" sz="2800" b="0" i="0" dirty="0">
                <a:effectLst/>
                <a:latin typeface="Open Sans" panose="020B0606030504020204" pitchFamily="34" charset="0"/>
              </a:rPr>
              <a:t>“</a:t>
            </a:r>
            <a:endParaRPr lang="sr-Latn-RS" sz="2800" dirty="0"/>
          </a:p>
          <a:p>
            <a:pPr>
              <a:lnSpc>
                <a:spcPct val="90000"/>
              </a:lnSpc>
            </a:pPr>
            <a:endParaRPr lang="en-US" dirty="0"/>
          </a:p>
        </p:txBody>
      </p:sp>
    </p:spTree>
    <p:extLst>
      <p:ext uri="{BB962C8B-B14F-4D97-AF65-F5344CB8AC3E}">
        <p14:creationId xmlns:p14="http://schemas.microsoft.com/office/powerpoint/2010/main" val="612022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BA985-304A-274D-B3B2-13C8F4436729}"/>
              </a:ext>
            </a:extLst>
          </p:cNvPr>
          <p:cNvSpPr>
            <a:spLocks noGrp="1"/>
          </p:cNvSpPr>
          <p:nvPr>
            <p:ph type="title"/>
          </p:nvPr>
        </p:nvSpPr>
        <p:spPr>
          <a:xfrm>
            <a:off x="1484310" y="0"/>
            <a:ext cx="10018713" cy="1752599"/>
          </a:xfrm>
        </p:spPr>
        <p:txBody>
          <a:bodyPr>
            <a:normAutofit/>
          </a:bodyPr>
          <a:lstStyle/>
          <a:p>
            <a:r>
              <a:rPr lang="sr-Latn-RS" sz="4400" dirty="0"/>
              <a:t>KARAKTERISTIKE DIGITALNE IMOVINE U UŽEM SMISLU U SRBIJI</a:t>
            </a:r>
            <a:endParaRPr lang="en-US" sz="4400" dirty="0"/>
          </a:p>
        </p:txBody>
      </p:sp>
      <p:sp>
        <p:nvSpPr>
          <p:cNvPr id="3" name="Content Placeholder 2">
            <a:extLst>
              <a:ext uri="{FF2B5EF4-FFF2-40B4-BE49-F238E27FC236}">
                <a16:creationId xmlns:a16="http://schemas.microsoft.com/office/drawing/2014/main" id="{6C3E5558-6879-0A7F-54C0-9A7D977FB222}"/>
              </a:ext>
            </a:extLst>
          </p:cNvPr>
          <p:cNvSpPr>
            <a:spLocks noGrp="1"/>
          </p:cNvSpPr>
          <p:nvPr>
            <p:ph idx="1"/>
          </p:nvPr>
        </p:nvSpPr>
        <p:spPr>
          <a:xfrm>
            <a:off x="1744286" y="1941930"/>
            <a:ext cx="10447714" cy="4749847"/>
          </a:xfrm>
        </p:spPr>
        <p:txBody>
          <a:bodyPr>
            <a:normAutofit fontScale="92500" lnSpcReduction="20000"/>
          </a:bodyPr>
          <a:lstStyle/>
          <a:p>
            <a:r>
              <a:rPr lang="sr-Latn-RS" sz="2800" u="sng" dirty="0"/>
              <a:t>Virtuelna imovina</a:t>
            </a:r>
            <a:r>
              <a:rPr lang="sr-Latn-RS" sz="2800" dirty="0"/>
              <a:t> = digitalna imovina </a:t>
            </a:r>
          </a:p>
          <a:p>
            <a:r>
              <a:rPr lang="sr-Latn-RS" sz="2800" u="sng" dirty="0"/>
              <a:t>Tehnološka neutralnost </a:t>
            </a:r>
            <a:r>
              <a:rPr lang="sr-Latn-RS" sz="2800" dirty="0"/>
              <a:t>– nezavisna od primenjene tehnologije</a:t>
            </a:r>
          </a:p>
          <a:p>
            <a:r>
              <a:rPr lang="sr-Latn-RS" sz="2800" u="sng" dirty="0"/>
              <a:t>Digitalni zapis</a:t>
            </a:r>
            <a:r>
              <a:rPr lang="sr-Latn-RS" sz="2800" dirty="0"/>
              <a:t> – ne postoji u fizičkom obliku</a:t>
            </a:r>
          </a:p>
          <a:p>
            <a:r>
              <a:rPr lang="sr-Latn-RS" sz="2800" u="sng" dirty="0"/>
              <a:t>Simbol vrednosti</a:t>
            </a:r>
            <a:r>
              <a:rPr lang="sr-Latn-RS" sz="2800" dirty="0"/>
              <a:t> – imovinske vrednosti ili imovinskog prava</a:t>
            </a:r>
          </a:p>
          <a:p>
            <a:r>
              <a:rPr lang="sr-Latn-RS" sz="2800" u="sng" dirty="0"/>
              <a:t>Raspolaganje digitalnim putem</a:t>
            </a:r>
            <a:r>
              <a:rPr lang="sr-Latn-RS" sz="2800" dirty="0"/>
              <a:t> – pominje se „kupovina, prodaja, razmena i prenos“, ali to obuhvata i druge oblike raspolaganja (npr. zalaganje)</a:t>
            </a:r>
          </a:p>
          <a:p>
            <a:r>
              <a:rPr lang="sr-Latn-RS" sz="2800" u="sng" dirty="0"/>
              <a:t>Sredstvo razmene ili ulaganja</a:t>
            </a:r>
            <a:r>
              <a:rPr lang="sr-Latn-RS" sz="2800" dirty="0"/>
              <a:t> – koristi se za „plaćanja“ ili za investiranje kapitala</a:t>
            </a:r>
          </a:p>
          <a:p>
            <a:r>
              <a:rPr lang="sr-Latn-RS" sz="2800" u="sng" dirty="0"/>
              <a:t>Rezidualna kategorija</a:t>
            </a:r>
            <a:r>
              <a:rPr lang="sr-Latn-RS" sz="2800" dirty="0"/>
              <a:t> – obuhvata oblike digitalne imovine koji nisu već uređeni</a:t>
            </a:r>
          </a:p>
        </p:txBody>
      </p:sp>
      <p:pic>
        <p:nvPicPr>
          <p:cNvPr id="5" name="Picture 4" descr="A picture containing logo&#10;&#10;Description automatically generated">
            <a:extLst>
              <a:ext uri="{FF2B5EF4-FFF2-40B4-BE49-F238E27FC236}">
                <a16:creationId xmlns:a16="http://schemas.microsoft.com/office/drawing/2014/main" id="{90FE74D4-BD8A-CFA7-03A8-0D25D71B5D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823" y="889442"/>
            <a:ext cx="2637453" cy="1651705"/>
          </a:xfrm>
          <a:prstGeom prst="rect">
            <a:avLst/>
          </a:prstGeom>
        </p:spPr>
      </p:pic>
    </p:spTree>
    <p:extLst>
      <p:ext uri="{BB962C8B-B14F-4D97-AF65-F5344CB8AC3E}">
        <p14:creationId xmlns:p14="http://schemas.microsoft.com/office/powerpoint/2010/main" val="2041214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F08599-3FED-4288-A20D-E7BCAC3B8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5" name="Picture 4" descr="A picture containing text, circuit, electronics, laser&#10;&#10;Description automatically generated">
            <a:extLst>
              <a:ext uri="{FF2B5EF4-FFF2-40B4-BE49-F238E27FC236}">
                <a16:creationId xmlns:a16="http://schemas.microsoft.com/office/drawing/2014/main" id="{8EA888D3-0F65-ADB0-0516-C7C063EEBCB1}"/>
              </a:ext>
            </a:extLst>
          </p:cNvPr>
          <p:cNvPicPr>
            <a:picLocks noChangeAspect="1"/>
          </p:cNvPicPr>
          <p:nvPr/>
        </p:nvPicPr>
        <p:blipFill rotWithShape="1">
          <a:blip r:embed="rId3">
            <a:extLst>
              <a:ext uri="{28A0092B-C50C-407E-A947-70E740481C1C}">
                <a14:useLocalDpi xmlns:a14="http://schemas.microsoft.com/office/drawing/2010/main" val="0"/>
              </a:ext>
            </a:extLst>
          </a:blip>
          <a:srcRect t="4509" r="4508" b="-1"/>
          <a:stretch/>
        </p:blipFill>
        <p:spPr>
          <a:xfrm>
            <a:off x="20" y="10"/>
            <a:ext cx="12191980" cy="6857990"/>
          </a:xfrm>
          <a:prstGeom prst="rect">
            <a:avLst/>
          </a:prstGeom>
        </p:spPr>
      </p:pic>
      <p:sp>
        <p:nvSpPr>
          <p:cNvPr id="12" name="Freeform 13">
            <a:extLst>
              <a:ext uri="{FF2B5EF4-FFF2-40B4-BE49-F238E27FC236}">
                <a16:creationId xmlns:a16="http://schemas.microsoft.com/office/drawing/2014/main" id="{C884A6B2-90E9-4BDB-8503-71AC02D39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933" y="-16933"/>
            <a:ext cx="7340600" cy="6883400"/>
          </a:xfrm>
          <a:custGeom>
            <a:avLst/>
            <a:gdLst>
              <a:gd name="connsiteX0" fmla="*/ 5427133 w 7340600"/>
              <a:gd name="connsiteY0" fmla="*/ 8466 h 6883400"/>
              <a:gd name="connsiteX1" fmla="*/ 4783666 w 7340600"/>
              <a:gd name="connsiteY1" fmla="*/ 2573866 h 6883400"/>
              <a:gd name="connsiteX2" fmla="*/ 7340600 w 7340600"/>
              <a:gd name="connsiteY2" fmla="*/ 6874933 h 6883400"/>
              <a:gd name="connsiteX3" fmla="*/ 0 w 7340600"/>
              <a:gd name="connsiteY3" fmla="*/ 6883400 h 6883400"/>
              <a:gd name="connsiteX4" fmla="*/ 8466 w 7340600"/>
              <a:gd name="connsiteY4" fmla="*/ 0 h 6883400"/>
              <a:gd name="connsiteX5" fmla="*/ 5427133 w 7340600"/>
              <a:gd name="connsiteY5" fmla="*/ 8466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600" h="6883400">
                <a:moveTo>
                  <a:pt x="5427133" y="8466"/>
                </a:moveTo>
                <a:lnTo>
                  <a:pt x="4783666" y="2573866"/>
                </a:lnTo>
                <a:lnTo>
                  <a:pt x="7340600" y="6874933"/>
                </a:lnTo>
                <a:lnTo>
                  <a:pt x="0" y="6883400"/>
                </a:lnTo>
                <a:lnTo>
                  <a:pt x="8466" y="0"/>
                </a:lnTo>
                <a:lnTo>
                  <a:pt x="5427133" y="8466"/>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029946D1-34BC-A9E0-7AAB-38BE816D555D}"/>
              </a:ext>
            </a:extLst>
          </p:cNvPr>
          <p:cNvSpPr>
            <a:spLocks noGrp="1"/>
          </p:cNvSpPr>
          <p:nvPr>
            <p:ph type="ctrTitle"/>
          </p:nvPr>
        </p:nvSpPr>
        <p:spPr>
          <a:xfrm>
            <a:off x="685800" y="1634067"/>
            <a:ext cx="4080932" cy="3310468"/>
          </a:xfrm>
        </p:spPr>
        <p:txBody>
          <a:bodyPr>
            <a:normAutofit/>
          </a:bodyPr>
          <a:lstStyle/>
          <a:p>
            <a:pPr algn="l"/>
            <a:r>
              <a:rPr lang="sr-Latn-RS" sz="5400" b="1" dirty="0">
                <a:solidFill>
                  <a:schemeClr val="bg1"/>
                </a:solidFill>
              </a:rPr>
              <a:t>VRSTE DIGITALNE IMOVINE</a:t>
            </a:r>
            <a:endParaRPr lang="en-US" sz="5400" b="1" dirty="0">
              <a:solidFill>
                <a:schemeClr val="bg1"/>
              </a:solidFill>
            </a:endParaRPr>
          </a:p>
        </p:txBody>
      </p:sp>
      <p:sp>
        <p:nvSpPr>
          <p:cNvPr id="3" name="Subtitle 2">
            <a:extLst>
              <a:ext uri="{FF2B5EF4-FFF2-40B4-BE49-F238E27FC236}">
                <a16:creationId xmlns:a16="http://schemas.microsoft.com/office/drawing/2014/main" id="{CCB67389-C875-DCA0-3F67-8F5AE7F3BAE1}"/>
              </a:ext>
            </a:extLst>
          </p:cNvPr>
          <p:cNvSpPr>
            <a:spLocks noGrp="1"/>
          </p:cNvSpPr>
          <p:nvPr>
            <p:ph type="subTitle" idx="1"/>
          </p:nvPr>
        </p:nvSpPr>
        <p:spPr>
          <a:xfrm>
            <a:off x="685800" y="4944534"/>
            <a:ext cx="4080933" cy="939799"/>
          </a:xfrm>
        </p:spPr>
        <p:txBody>
          <a:bodyPr>
            <a:normAutofit/>
          </a:bodyPr>
          <a:lstStyle/>
          <a:p>
            <a:pPr algn="l"/>
            <a:r>
              <a:rPr lang="sr-Latn-RS">
                <a:solidFill>
                  <a:schemeClr val="bg1"/>
                </a:solidFill>
              </a:rPr>
              <a:t>Prof. dr Mirjana Radović, LL.M. (Humboldt)</a:t>
            </a:r>
            <a:endParaRPr lang="en-US">
              <a:solidFill>
                <a:schemeClr val="bg1"/>
              </a:solidFill>
            </a:endParaRPr>
          </a:p>
        </p:txBody>
      </p:sp>
      <p:grpSp>
        <p:nvGrpSpPr>
          <p:cNvPr id="14" name="Group 13">
            <a:extLst>
              <a:ext uri="{FF2B5EF4-FFF2-40B4-BE49-F238E27FC236}">
                <a16:creationId xmlns:a16="http://schemas.microsoft.com/office/drawing/2014/main" id="{E9046BC8-D404-4E7D-9202-A07F3FDD38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64100" y="-4763"/>
            <a:ext cx="5014912" cy="6862763"/>
            <a:chOff x="2928938" y="-4763"/>
            <a:chExt cx="5014912" cy="6862763"/>
          </a:xfrm>
        </p:grpSpPr>
        <p:sp>
          <p:nvSpPr>
            <p:cNvPr id="15" name="Freeform 6">
              <a:extLst>
                <a:ext uri="{FF2B5EF4-FFF2-40B4-BE49-F238E27FC236}">
                  <a16:creationId xmlns:a16="http://schemas.microsoft.com/office/drawing/2014/main" id="{4C202215-4C35-450D-9F60-671C8F8DEB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6" name="Freeform 7">
              <a:extLst>
                <a:ext uri="{FF2B5EF4-FFF2-40B4-BE49-F238E27FC236}">
                  <a16:creationId xmlns:a16="http://schemas.microsoft.com/office/drawing/2014/main" id="{F1A5BA8A-AEB4-4BCB-B86C-3F6A8E229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7" name="Freeform 9">
              <a:extLst>
                <a:ext uri="{FF2B5EF4-FFF2-40B4-BE49-F238E27FC236}">
                  <a16:creationId xmlns:a16="http://schemas.microsoft.com/office/drawing/2014/main" id="{28AC2443-05F0-41CD-8D4A-63DE144F8B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8" name="Freeform 10">
              <a:extLst>
                <a:ext uri="{FF2B5EF4-FFF2-40B4-BE49-F238E27FC236}">
                  <a16:creationId xmlns:a16="http://schemas.microsoft.com/office/drawing/2014/main" id="{33E32F17-ED99-4969-B4D6-10A987D736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9" name="Freeform 11">
              <a:extLst>
                <a:ext uri="{FF2B5EF4-FFF2-40B4-BE49-F238E27FC236}">
                  <a16:creationId xmlns:a16="http://schemas.microsoft.com/office/drawing/2014/main" id="{5599A813-8424-4E53-95CA-85BF5470D6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0" name="Freeform 12">
              <a:extLst>
                <a:ext uri="{FF2B5EF4-FFF2-40B4-BE49-F238E27FC236}">
                  <a16:creationId xmlns:a16="http://schemas.microsoft.com/office/drawing/2014/main" id="{52431A4F-4662-480B-8AD3-394EACD7E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grpSp>
    </p:spTree>
    <p:extLst>
      <p:ext uri="{BB962C8B-B14F-4D97-AF65-F5344CB8AC3E}">
        <p14:creationId xmlns:p14="http://schemas.microsoft.com/office/powerpoint/2010/main" val="134675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D719CEE-5CD4-8E4C-E710-A91A4CBF562D}"/>
              </a:ext>
            </a:extLst>
          </p:cNvPr>
          <p:cNvGraphicFramePr>
            <a:graphicFrameLocks noGrp="1"/>
          </p:cNvGraphicFramePr>
          <p:nvPr>
            <p:ph idx="1"/>
          </p:nvPr>
        </p:nvGraphicFramePr>
        <p:xfrm>
          <a:off x="1577130" y="1459685"/>
          <a:ext cx="9925893" cy="4331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866642E3-72B5-4700-BA46-432249FB000F}"/>
              </a:ext>
            </a:extLst>
          </p:cNvPr>
          <p:cNvSpPr/>
          <p:nvPr/>
        </p:nvSpPr>
        <p:spPr>
          <a:xfrm>
            <a:off x="2086252" y="3968318"/>
            <a:ext cx="4216894" cy="1822883"/>
          </a:xfrm>
          <a:prstGeom prst="rect">
            <a:avLst/>
          </a:prstGeom>
          <a:no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05719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nvGrpSpPr>
          <p:cNvPr id="12" name="Group 11">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13"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3">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useBgFill="1">
          <p:nvSpPr>
            <p:cNvPr id="14"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3">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grpSp>
        <p:nvGrpSpPr>
          <p:cNvPr id="16" name="Group 15">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17"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8"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9"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0"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1"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2"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grpSp>
      <p:sp>
        <p:nvSpPr>
          <p:cNvPr id="2" name="Title 1">
            <a:extLst>
              <a:ext uri="{FF2B5EF4-FFF2-40B4-BE49-F238E27FC236}">
                <a16:creationId xmlns:a16="http://schemas.microsoft.com/office/drawing/2014/main" id="{B42F3E40-B1A0-B34F-289D-61D25E8AB8CF}"/>
              </a:ext>
            </a:extLst>
          </p:cNvPr>
          <p:cNvSpPr>
            <a:spLocks noGrp="1"/>
          </p:cNvSpPr>
          <p:nvPr>
            <p:ph type="title"/>
          </p:nvPr>
        </p:nvSpPr>
        <p:spPr>
          <a:xfrm>
            <a:off x="3843867" y="-12876"/>
            <a:ext cx="7345891" cy="1413933"/>
          </a:xfrm>
        </p:spPr>
        <p:txBody>
          <a:bodyPr>
            <a:normAutofit/>
          </a:bodyPr>
          <a:lstStyle/>
          <a:p>
            <a:r>
              <a:rPr lang="sr-Latn-RS" dirty="0"/>
              <a:t>VIRTUELNE VALUTE</a:t>
            </a:r>
            <a:endParaRPr lang="en-US" dirty="0"/>
          </a:p>
        </p:txBody>
      </p:sp>
      <p:pic>
        <p:nvPicPr>
          <p:cNvPr id="5" name="Picture 4" descr="A pile of coins&#10;&#10;Description automatically generated with low confidence">
            <a:extLst>
              <a:ext uri="{FF2B5EF4-FFF2-40B4-BE49-F238E27FC236}">
                <a16:creationId xmlns:a16="http://schemas.microsoft.com/office/drawing/2014/main" id="{D56E30AB-1157-742E-C0F5-AC03316446FC}"/>
              </a:ext>
            </a:extLst>
          </p:cNvPr>
          <p:cNvPicPr>
            <a:picLocks noChangeAspect="1"/>
          </p:cNvPicPr>
          <p:nvPr/>
        </p:nvPicPr>
        <p:blipFill rotWithShape="1">
          <a:blip r:embed="rId4">
            <a:extLst>
              <a:ext uri="{28A0092B-C50C-407E-A947-70E740481C1C}">
                <a14:useLocalDpi xmlns:a14="http://schemas.microsoft.com/office/drawing/2010/main" val="0"/>
              </a:ext>
            </a:extLst>
          </a:blip>
          <a:srcRect l="31162" r="35169" b="-1"/>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Content Placeholder 2">
            <a:extLst>
              <a:ext uri="{FF2B5EF4-FFF2-40B4-BE49-F238E27FC236}">
                <a16:creationId xmlns:a16="http://schemas.microsoft.com/office/drawing/2014/main" id="{30850331-E608-93EC-81CF-81259FA1D8FC}"/>
              </a:ext>
            </a:extLst>
          </p:cNvPr>
          <p:cNvSpPr>
            <a:spLocks noGrp="1"/>
          </p:cNvSpPr>
          <p:nvPr>
            <p:ph idx="1"/>
          </p:nvPr>
        </p:nvSpPr>
        <p:spPr>
          <a:xfrm>
            <a:off x="3843867" y="1401057"/>
            <a:ext cx="7659156" cy="5102982"/>
          </a:xfrm>
        </p:spPr>
        <p:txBody>
          <a:bodyPr>
            <a:normAutofit/>
          </a:bodyPr>
          <a:lstStyle/>
          <a:p>
            <a:r>
              <a:rPr lang="sr-Latn-RS" sz="2800" dirty="0"/>
              <a:t>Kriptovalute – </a:t>
            </a:r>
            <a:r>
              <a:rPr lang="sr-Latn-RS" sz="2800" i="1" dirty="0"/>
              <a:t>cryptocurrency</a:t>
            </a:r>
            <a:r>
              <a:rPr lang="sr-Latn-RS" sz="2800" dirty="0"/>
              <a:t>; </a:t>
            </a:r>
            <a:r>
              <a:rPr lang="sr-Latn-RS" sz="2800" i="1" dirty="0"/>
              <a:t>crypto</a:t>
            </a:r>
            <a:r>
              <a:rPr lang="sr-Latn-RS" sz="2800" dirty="0"/>
              <a:t>; </a:t>
            </a:r>
            <a:r>
              <a:rPr lang="sr-Latn-RS" sz="2800" i="1" dirty="0"/>
              <a:t>virtual currency</a:t>
            </a:r>
          </a:p>
          <a:p>
            <a:r>
              <a:rPr lang="sr-Latn-RS" sz="2800" dirty="0"/>
              <a:t>Srpsko pravo</a:t>
            </a:r>
          </a:p>
          <a:p>
            <a:pPr lvl="1"/>
            <a:r>
              <a:rPr lang="sr-Latn-RS" sz="2400" b="0" i="1" dirty="0">
                <a:effectLst/>
                <a:latin typeface="Open Sans" panose="020B0606030504020204" pitchFamily="34" charset="0"/>
              </a:rPr>
              <a:t>„</a:t>
            </a:r>
            <a:r>
              <a:rPr lang="en-US" sz="2400" b="0" i="1" dirty="0" err="1">
                <a:effectLst/>
                <a:latin typeface="Open Sans" panose="020B0606030504020204" pitchFamily="34" charset="0"/>
              </a:rPr>
              <a:t>virtuelna</a:t>
            </a:r>
            <a:r>
              <a:rPr lang="en-US" sz="2400" b="0" i="1" dirty="0">
                <a:effectLst/>
                <a:latin typeface="Open Sans" panose="020B0606030504020204" pitchFamily="34" charset="0"/>
              </a:rPr>
              <a:t> valuta</a:t>
            </a:r>
            <a:r>
              <a:rPr lang="en-US" sz="2400" b="0" i="0" dirty="0">
                <a:effectLst/>
                <a:latin typeface="Open Sans" panose="020B0606030504020204" pitchFamily="34" charset="0"/>
              </a:rPr>
              <a:t> je </a:t>
            </a:r>
            <a:r>
              <a:rPr lang="en-US" sz="2400" b="0" i="0" dirty="0" err="1">
                <a:effectLst/>
                <a:latin typeface="Open Sans" panose="020B0606030504020204" pitchFamily="34" charset="0"/>
              </a:rPr>
              <a:t>vrsta</a:t>
            </a:r>
            <a:r>
              <a:rPr lang="en-US" sz="2400" b="0" i="0" dirty="0">
                <a:effectLst/>
                <a:latin typeface="Open Sans" panose="020B0606030504020204" pitchFamily="34" charset="0"/>
              </a:rPr>
              <a:t> </a:t>
            </a:r>
            <a:r>
              <a:rPr lang="en-US" sz="2400" b="0" i="0" dirty="0" err="1">
                <a:effectLst/>
                <a:latin typeface="Open Sans" panose="020B0606030504020204" pitchFamily="34" charset="0"/>
              </a:rPr>
              <a:t>digitalne</a:t>
            </a:r>
            <a:r>
              <a:rPr lang="en-US" sz="2400" b="0" i="0" dirty="0">
                <a:effectLst/>
                <a:latin typeface="Open Sans" panose="020B0606030504020204" pitchFamily="34" charset="0"/>
              </a:rPr>
              <a:t> </a:t>
            </a:r>
            <a:r>
              <a:rPr lang="en-US" sz="2400" b="0" i="0" dirty="0" err="1">
                <a:effectLst/>
                <a:latin typeface="Open Sans" panose="020B0606030504020204" pitchFamily="34" charset="0"/>
              </a:rPr>
              <a:t>imovine</a:t>
            </a:r>
            <a:r>
              <a:rPr lang="en-US" sz="2400" b="0" i="0" dirty="0">
                <a:effectLst/>
                <a:latin typeface="Open Sans" panose="020B0606030504020204" pitchFamily="34" charset="0"/>
              </a:rPr>
              <a:t> </a:t>
            </a:r>
            <a:r>
              <a:rPr lang="en-US" sz="2400" b="0" i="0" dirty="0" err="1">
                <a:effectLst/>
                <a:latin typeface="Open Sans" panose="020B0606030504020204" pitchFamily="34" charset="0"/>
              </a:rPr>
              <a:t>koju</a:t>
            </a:r>
            <a:r>
              <a:rPr lang="en-US" sz="2400" b="0" i="0" dirty="0">
                <a:effectLst/>
                <a:latin typeface="Open Sans" panose="020B0606030504020204" pitchFamily="34" charset="0"/>
              </a:rPr>
              <a:t> </a:t>
            </a:r>
            <a:r>
              <a:rPr lang="en-US" sz="2400" b="0" i="0" dirty="0" err="1">
                <a:effectLst/>
                <a:latin typeface="Open Sans" panose="020B0606030504020204" pitchFamily="34" charset="0"/>
              </a:rPr>
              <a:t>nije</a:t>
            </a:r>
            <a:r>
              <a:rPr lang="en-US" sz="2400" b="0" i="0" dirty="0">
                <a:effectLst/>
                <a:latin typeface="Open Sans" panose="020B0606030504020204" pitchFamily="34" charset="0"/>
              </a:rPr>
              <a:t> </a:t>
            </a:r>
            <a:r>
              <a:rPr lang="en-US" sz="2400" b="0" i="0" dirty="0" err="1">
                <a:effectLst/>
                <a:latin typeface="Open Sans" panose="020B0606030504020204" pitchFamily="34" charset="0"/>
              </a:rPr>
              <a:t>izdala</a:t>
            </a:r>
            <a:r>
              <a:rPr lang="en-US" sz="2400" b="0" i="0" dirty="0">
                <a:effectLst/>
                <a:latin typeface="Open Sans" panose="020B0606030504020204" pitchFamily="34" charset="0"/>
              </a:rPr>
              <a:t> </a:t>
            </a:r>
            <a:r>
              <a:rPr lang="en-US" sz="2400" b="0" i="0" dirty="0" err="1">
                <a:effectLst/>
                <a:latin typeface="Open Sans" panose="020B0606030504020204" pitchFamily="34" charset="0"/>
              </a:rPr>
              <a:t>i</a:t>
            </a:r>
            <a:r>
              <a:rPr lang="en-US" sz="2400" b="0" i="0" dirty="0">
                <a:effectLst/>
                <a:latin typeface="Open Sans" panose="020B0606030504020204" pitchFamily="34" charset="0"/>
              </a:rPr>
              <a:t> za </a:t>
            </a:r>
            <a:r>
              <a:rPr lang="en-US" sz="2400" b="0" i="0" dirty="0" err="1">
                <a:effectLst/>
                <a:latin typeface="Open Sans" panose="020B0606030504020204" pitchFamily="34" charset="0"/>
              </a:rPr>
              <a:t>čiju</a:t>
            </a:r>
            <a:r>
              <a:rPr lang="en-US" sz="2400" b="0" i="0" dirty="0">
                <a:effectLst/>
                <a:latin typeface="Open Sans" panose="020B0606030504020204" pitchFamily="34" charset="0"/>
              </a:rPr>
              <a:t> </a:t>
            </a:r>
            <a:r>
              <a:rPr lang="en-US" sz="2400" b="0" i="0" dirty="0" err="1">
                <a:effectLst/>
                <a:latin typeface="Open Sans" panose="020B0606030504020204" pitchFamily="34" charset="0"/>
              </a:rPr>
              <a:t>vrednost</a:t>
            </a:r>
            <a:r>
              <a:rPr lang="en-US" sz="2400" b="0" i="0" dirty="0">
                <a:effectLst/>
                <a:latin typeface="Open Sans" panose="020B0606030504020204" pitchFamily="34" charset="0"/>
              </a:rPr>
              <a:t> ne </a:t>
            </a:r>
            <a:r>
              <a:rPr lang="en-US" sz="2400" b="0" i="0" dirty="0" err="1">
                <a:effectLst/>
                <a:latin typeface="Open Sans" panose="020B0606030504020204" pitchFamily="34" charset="0"/>
              </a:rPr>
              <a:t>garantuje</a:t>
            </a:r>
            <a:r>
              <a:rPr lang="en-US" sz="2400" b="0" i="0" dirty="0">
                <a:effectLst/>
                <a:latin typeface="Open Sans" panose="020B0606030504020204" pitchFamily="34" charset="0"/>
              </a:rPr>
              <a:t> </a:t>
            </a:r>
            <a:r>
              <a:rPr lang="en-US" sz="2400" b="0" i="0" dirty="0" err="1">
                <a:effectLst/>
                <a:latin typeface="Open Sans" panose="020B0606030504020204" pitchFamily="34" charset="0"/>
              </a:rPr>
              <a:t>centralna</a:t>
            </a:r>
            <a:r>
              <a:rPr lang="en-US" sz="2400" b="0" i="0" dirty="0">
                <a:effectLst/>
                <a:latin typeface="Open Sans" panose="020B0606030504020204" pitchFamily="34" charset="0"/>
              </a:rPr>
              <a:t> </a:t>
            </a:r>
            <a:r>
              <a:rPr lang="en-US" sz="2400" b="0" i="0" dirty="0" err="1">
                <a:effectLst/>
                <a:latin typeface="Open Sans" panose="020B0606030504020204" pitchFamily="34" charset="0"/>
              </a:rPr>
              <a:t>banka</a:t>
            </a:r>
            <a:r>
              <a:rPr lang="en-US" sz="2400" b="0" i="0" dirty="0">
                <a:effectLst/>
                <a:latin typeface="Open Sans" panose="020B0606030504020204" pitchFamily="34" charset="0"/>
              </a:rPr>
              <a:t>, </a:t>
            </a:r>
            <a:r>
              <a:rPr lang="en-US" sz="2400" b="0" i="0" dirty="0" err="1">
                <a:effectLst/>
                <a:latin typeface="Open Sans" panose="020B0606030504020204" pitchFamily="34" charset="0"/>
              </a:rPr>
              <a:t>niti</a:t>
            </a:r>
            <a:r>
              <a:rPr lang="en-US" sz="2400" b="0" i="0" dirty="0">
                <a:effectLst/>
                <a:latin typeface="Open Sans" panose="020B0606030504020204" pitchFamily="34" charset="0"/>
              </a:rPr>
              <a:t> </a:t>
            </a:r>
            <a:r>
              <a:rPr lang="en-US" sz="2400" b="0" i="0" dirty="0" err="1">
                <a:effectLst/>
                <a:latin typeface="Open Sans" panose="020B0606030504020204" pitchFamily="34" charset="0"/>
              </a:rPr>
              <a:t>drugi</a:t>
            </a:r>
            <a:r>
              <a:rPr lang="en-US" sz="2400" b="0" i="0" dirty="0">
                <a:effectLst/>
                <a:latin typeface="Open Sans" panose="020B0606030504020204" pitchFamily="34" charset="0"/>
              </a:rPr>
              <a:t> organ </a:t>
            </a:r>
            <a:r>
              <a:rPr lang="en-US" sz="2400" b="0" i="0" dirty="0" err="1">
                <a:effectLst/>
                <a:latin typeface="Open Sans" panose="020B0606030504020204" pitchFamily="34" charset="0"/>
              </a:rPr>
              <a:t>javne</a:t>
            </a:r>
            <a:r>
              <a:rPr lang="en-US" sz="2400" b="0" i="0" dirty="0">
                <a:effectLst/>
                <a:latin typeface="Open Sans" panose="020B0606030504020204" pitchFamily="34" charset="0"/>
              </a:rPr>
              <a:t> </a:t>
            </a:r>
            <a:r>
              <a:rPr lang="en-US" sz="2400" b="0" i="0" dirty="0" err="1">
                <a:effectLst/>
                <a:latin typeface="Open Sans" panose="020B0606030504020204" pitchFamily="34" charset="0"/>
              </a:rPr>
              <a:t>vlasti</a:t>
            </a:r>
            <a:r>
              <a:rPr lang="en-US" sz="2400" b="0" i="0" dirty="0">
                <a:effectLst/>
                <a:latin typeface="Open Sans" panose="020B0606030504020204" pitchFamily="34" charset="0"/>
              </a:rPr>
              <a:t>, </a:t>
            </a:r>
            <a:r>
              <a:rPr lang="en-US" sz="2400" b="0" i="0" dirty="0" err="1">
                <a:effectLst/>
                <a:latin typeface="Open Sans" panose="020B0606030504020204" pitchFamily="34" charset="0"/>
              </a:rPr>
              <a:t>koja</a:t>
            </a:r>
            <a:r>
              <a:rPr lang="en-US" sz="2400" b="0" i="0" dirty="0">
                <a:effectLst/>
                <a:latin typeface="Open Sans" panose="020B0606030504020204" pitchFamily="34" charset="0"/>
              </a:rPr>
              <a:t> </a:t>
            </a:r>
            <a:r>
              <a:rPr lang="en-US" sz="2400" b="0" i="0" dirty="0" err="1">
                <a:effectLst/>
                <a:latin typeface="Open Sans" panose="020B0606030504020204" pitchFamily="34" charset="0"/>
              </a:rPr>
              <a:t>nije</a:t>
            </a:r>
            <a:r>
              <a:rPr lang="en-US" sz="2400" b="0" i="0" dirty="0">
                <a:effectLst/>
                <a:latin typeface="Open Sans" panose="020B0606030504020204" pitchFamily="34" charset="0"/>
              </a:rPr>
              <a:t> </a:t>
            </a:r>
            <a:r>
              <a:rPr lang="en-US" sz="2400" b="0" i="0" dirty="0" err="1">
                <a:effectLst/>
                <a:latin typeface="Open Sans" panose="020B0606030504020204" pitchFamily="34" charset="0"/>
              </a:rPr>
              <a:t>nužno</a:t>
            </a:r>
            <a:r>
              <a:rPr lang="en-US" sz="2400" b="0" i="0" dirty="0">
                <a:effectLst/>
                <a:latin typeface="Open Sans" panose="020B0606030504020204" pitchFamily="34" charset="0"/>
              </a:rPr>
              <a:t> </a:t>
            </a:r>
            <a:r>
              <a:rPr lang="en-US" sz="2400" b="0" i="0" dirty="0" err="1">
                <a:effectLst/>
                <a:latin typeface="Open Sans" panose="020B0606030504020204" pitchFamily="34" charset="0"/>
              </a:rPr>
              <a:t>vezana</a:t>
            </a:r>
            <a:r>
              <a:rPr lang="en-US" sz="2400" b="0" i="0" dirty="0">
                <a:effectLst/>
                <a:latin typeface="Open Sans" panose="020B0606030504020204" pitchFamily="34" charset="0"/>
              </a:rPr>
              <a:t> za </a:t>
            </a:r>
            <a:r>
              <a:rPr lang="en-US" sz="2400" b="0" i="0" dirty="0" err="1">
                <a:effectLst/>
                <a:latin typeface="Open Sans" panose="020B0606030504020204" pitchFamily="34" charset="0"/>
              </a:rPr>
              <a:t>zakonsko</a:t>
            </a:r>
            <a:r>
              <a:rPr lang="en-US" sz="2400" b="0" i="0" dirty="0">
                <a:effectLst/>
                <a:latin typeface="Open Sans" panose="020B0606030504020204" pitchFamily="34" charset="0"/>
              </a:rPr>
              <a:t> </a:t>
            </a:r>
            <a:r>
              <a:rPr lang="en-US" sz="2400" b="0" i="0" dirty="0" err="1">
                <a:effectLst/>
                <a:latin typeface="Open Sans" panose="020B0606030504020204" pitchFamily="34" charset="0"/>
              </a:rPr>
              <a:t>sredstvo</a:t>
            </a:r>
            <a:r>
              <a:rPr lang="en-US" sz="2400" b="0" i="0" dirty="0">
                <a:effectLst/>
                <a:latin typeface="Open Sans" panose="020B0606030504020204" pitchFamily="34" charset="0"/>
              </a:rPr>
              <a:t> </a:t>
            </a:r>
            <a:r>
              <a:rPr lang="en-US" sz="2400" b="0" i="0" dirty="0" err="1">
                <a:effectLst/>
                <a:latin typeface="Open Sans" panose="020B0606030504020204" pitchFamily="34" charset="0"/>
              </a:rPr>
              <a:t>plaćanja</a:t>
            </a:r>
            <a:r>
              <a:rPr lang="en-US" sz="2400" b="0" i="0" dirty="0">
                <a:effectLst/>
                <a:latin typeface="Open Sans" panose="020B0606030504020204" pitchFamily="34" charset="0"/>
              </a:rPr>
              <a:t> </a:t>
            </a:r>
            <a:r>
              <a:rPr lang="en-US" sz="2400" b="0" i="0" dirty="0" err="1">
                <a:effectLst/>
                <a:latin typeface="Open Sans" panose="020B0606030504020204" pitchFamily="34" charset="0"/>
              </a:rPr>
              <a:t>i</a:t>
            </a:r>
            <a:r>
              <a:rPr lang="en-US" sz="2400" b="0" i="0" dirty="0">
                <a:effectLst/>
                <a:latin typeface="Open Sans" panose="020B0606030504020204" pitchFamily="34" charset="0"/>
              </a:rPr>
              <a:t> </a:t>
            </a:r>
            <a:r>
              <a:rPr lang="en-US" sz="2400" b="0" i="0" dirty="0" err="1">
                <a:effectLst/>
                <a:latin typeface="Open Sans" panose="020B0606030504020204" pitchFamily="34" charset="0"/>
              </a:rPr>
              <a:t>nema</a:t>
            </a:r>
            <a:r>
              <a:rPr lang="en-US" sz="2400" b="0" i="0" dirty="0">
                <a:effectLst/>
                <a:latin typeface="Open Sans" panose="020B0606030504020204" pitchFamily="34" charset="0"/>
              </a:rPr>
              <a:t> </a:t>
            </a:r>
            <a:r>
              <a:rPr lang="en-US" sz="2400" b="0" i="0" dirty="0" err="1">
                <a:effectLst/>
                <a:latin typeface="Open Sans" panose="020B0606030504020204" pitchFamily="34" charset="0"/>
              </a:rPr>
              <a:t>pravni</a:t>
            </a:r>
            <a:r>
              <a:rPr lang="en-US" sz="2400" b="0" i="0" dirty="0">
                <a:effectLst/>
                <a:latin typeface="Open Sans" panose="020B0606030504020204" pitchFamily="34" charset="0"/>
              </a:rPr>
              <a:t> status </a:t>
            </a:r>
            <a:r>
              <a:rPr lang="en-US" sz="2400" b="0" i="0" dirty="0" err="1">
                <a:effectLst/>
                <a:latin typeface="Open Sans" panose="020B0606030504020204" pitchFamily="34" charset="0"/>
              </a:rPr>
              <a:t>novca</a:t>
            </a:r>
            <a:r>
              <a:rPr lang="en-US" sz="2400" b="0" i="0" dirty="0">
                <a:effectLst/>
                <a:latin typeface="Open Sans" panose="020B0606030504020204" pitchFamily="34" charset="0"/>
              </a:rPr>
              <a:t> </a:t>
            </a:r>
            <a:r>
              <a:rPr lang="en-US" sz="2400" b="0" i="0" dirty="0" err="1">
                <a:effectLst/>
                <a:latin typeface="Open Sans" panose="020B0606030504020204" pitchFamily="34" charset="0"/>
              </a:rPr>
              <a:t>ili</a:t>
            </a:r>
            <a:r>
              <a:rPr lang="en-US" sz="2400" b="0" i="0" dirty="0">
                <a:effectLst/>
                <a:latin typeface="Open Sans" panose="020B0606030504020204" pitchFamily="34" charset="0"/>
              </a:rPr>
              <a:t> </a:t>
            </a:r>
            <a:r>
              <a:rPr lang="en-US" sz="2400" b="0" i="0" dirty="0" err="1">
                <a:effectLst/>
                <a:latin typeface="Open Sans" panose="020B0606030504020204" pitchFamily="34" charset="0"/>
              </a:rPr>
              <a:t>valute</a:t>
            </a:r>
            <a:r>
              <a:rPr lang="en-US" sz="2400" b="0" i="0" dirty="0">
                <a:effectLst/>
                <a:latin typeface="Open Sans" panose="020B0606030504020204" pitchFamily="34" charset="0"/>
              </a:rPr>
              <a:t>, </a:t>
            </a:r>
            <a:r>
              <a:rPr lang="en-US" sz="2400" b="0" i="0" dirty="0" err="1">
                <a:effectLst/>
                <a:latin typeface="Open Sans" panose="020B0606030504020204" pitchFamily="34" charset="0"/>
              </a:rPr>
              <a:t>ali</a:t>
            </a:r>
            <a:r>
              <a:rPr lang="en-US" sz="2400" b="0" i="0" dirty="0">
                <a:effectLst/>
                <a:latin typeface="Open Sans" panose="020B0606030504020204" pitchFamily="34" charset="0"/>
              </a:rPr>
              <a:t> je </a:t>
            </a:r>
            <a:r>
              <a:rPr lang="en-US" sz="2400" b="0" i="0" dirty="0" err="1">
                <a:effectLst/>
                <a:latin typeface="Open Sans" panose="020B0606030504020204" pitchFamily="34" charset="0"/>
              </a:rPr>
              <a:t>fizička</a:t>
            </a:r>
            <a:r>
              <a:rPr lang="en-US" sz="2400" b="0" i="0" dirty="0">
                <a:effectLst/>
                <a:latin typeface="Open Sans" panose="020B0606030504020204" pitchFamily="34" charset="0"/>
              </a:rPr>
              <a:t> </a:t>
            </a:r>
            <a:r>
              <a:rPr lang="en-US" sz="2400" b="0" i="0" dirty="0" err="1">
                <a:effectLst/>
                <a:latin typeface="Open Sans" panose="020B0606030504020204" pitchFamily="34" charset="0"/>
              </a:rPr>
              <a:t>ili</a:t>
            </a:r>
            <a:r>
              <a:rPr lang="en-US" sz="2400" b="0" i="0" dirty="0">
                <a:effectLst/>
                <a:latin typeface="Open Sans" panose="020B0606030504020204" pitchFamily="34" charset="0"/>
              </a:rPr>
              <a:t> </a:t>
            </a:r>
            <a:r>
              <a:rPr lang="en-US" sz="2400" b="0" i="0" dirty="0" err="1">
                <a:effectLst/>
                <a:latin typeface="Open Sans" panose="020B0606030504020204" pitchFamily="34" charset="0"/>
              </a:rPr>
              <a:t>pravna</a:t>
            </a:r>
            <a:r>
              <a:rPr lang="en-US" sz="2400" b="0" i="0" dirty="0">
                <a:effectLst/>
                <a:latin typeface="Open Sans" panose="020B0606030504020204" pitchFamily="34" charset="0"/>
              </a:rPr>
              <a:t> </a:t>
            </a:r>
            <a:r>
              <a:rPr lang="en-US" sz="2400" b="0" i="0" dirty="0" err="1">
                <a:effectLst/>
                <a:latin typeface="Open Sans" panose="020B0606030504020204" pitchFamily="34" charset="0"/>
              </a:rPr>
              <a:t>lica</a:t>
            </a:r>
            <a:r>
              <a:rPr lang="en-US" sz="2400" b="0" i="0" dirty="0">
                <a:effectLst/>
                <a:latin typeface="Open Sans" panose="020B0606030504020204" pitchFamily="34" charset="0"/>
              </a:rPr>
              <a:t> </a:t>
            </a:r>
            <a:r>
              <a:rPr lang="en-US" sz="2400" b="1" i="0" u="sng" dirty="0" err="1">
                <a:effectLst/>
                <a:latin typeface="Open Sans" panose="020B0606030504020204" pitchFamily="34" charset="0"/>
              </a:rPr>
              <a:t>prihvataju</a:t>
            </a:r>
            <a:r>
              <a:rPr lang="en-US" sz="2400" b="1" i="0" u="sng" dirty="0">
                <a:effectLst/>
                <a:latin typeface="Open Sans" panose="020B0606030504020204" pitchFamily="34" charset="0"/>
              </a:rPr>
              <a:t> </a:t>
            </a:r>
            <a:r>
              <a:rPr lang="en-US" sz="2400" b="1" i="0" u="sng" dirty="0" err="1">
                <a:effectLst/>
                <a:latin typeface="Open Sans" panose="020B0606030504020204" pitchFamily="34" charset="0"/>
              </a:rPr>
              <a:t>kao</a:t>
            </a:r>
            <a:r>
              <a:rPr lang="en-US" sz="2400" b="1" i="0" u="sng" dirty="0">
                <a:effectLst/>
                <a:latin typeface="Open Sans" panose="020B0606030504020204" pitchFamily="34" charset="0"/>
              </a:rPr>
              <a:t> </a:t>
            </a:r>
            <a:r>
              <a:rPr lang="en-US" sz="2400" b="1" i="0" u="sng" dirty="0" err="1">
                <a:effectLst/>
                <a:latin typeface="Open Sans" panose="020B0606030504020204" pitchFamily="34" charset="0"/>
              </a:rPr>
              <a:t>sredstvo</a:t>
            </a:r>
            <a:r>
              <a:rPr lang="en-US" sz="2400" b="1" i="0" u="sng" dirty="0">
                <a:effectLst/>
                <a:latin typeface="Open Sans" panose="020B0606030504020204" pitchFamily="34" charset="0"/>
              </a:rPr>
              <a:t> </a:t>
            </a:r>
            <a:r>
              <a:rPr lang="en-US" sz="2400" b="1" i="0" u="sng" dirty="0" err="1">
                <a:effectLst/>
                <a:latin typeface="Open Sans" panose="020B0606030504020204" pitchFamily="34" charset="0"/>
              </a:rPr>
              <a:t>razmene</a:t>
            </a:r>
            <a:r>
              <a:rPr lang="en-US" sz="2400" b="0" i="0" u="sng" dirty="0">
                <a:effectLst/>
                <a:latin typeface="Open Sans" panose="020B0606030504020204" pitchFamily="34" charset="0"/>
              </a:rPr>
              <a:t> </a:t>
            </a:r>
            <a:r>
              <a:rPr lang="en-US" sz="2400" b="0" i="0" dirty="0" err="1">
                <a:effectLst/>
                <a:latin typeface="Open Sans" panose="020B0606030504020204" pitchFamily="34" charset="0"/>
              </a:rPr>
              <a:t>i</a:t>
            </a:r>
            <a:r>
              <a:rPr lang="en-US" sz="2400" b="0" i="0" dirty="0">
                <a:effectLst/>
                <a:latin typeface="Open Sans" panose="020B0606030504020204" pitchFamily="34" charset="0"/>
              </a:rPr>
              <a:t> </a:t>
            </a:r>
            <a:r>
              <a:rPr lang="en-US" sz="2400" b="0" i="0" dirty="0" err="1">
                <a:effectLst/>
                <a:latin typeface="Open Sans" panose="020B0606030504020204" pitchFamily="34" charset="0"/>
              </a:rPr>
              <a:t>može</a:t>
            </a:r>
            <a:r>
              <a:rPr lang="en-US" sz="2400" b="0" i="0" dirty="0">
                <a:effectLst/>
                <a:latin typeface="Open Sans" panose="020B0606030504020204" pitchFamily="34" charset="0"/>
              </a:rPr>
              <a:t> se </a:t>
            </a:r>
            <a:r>
              <a:rPr lang="en-US" sz="2400" b="0" i="0" dirty="0" err="1">
                <a:effectLst/>
                <a:latin typeface="Open Sans" panose="020B0606030504020204" pitchFamily="34" charset="0"/>
              </a:rPr>
              <a:t>kupovati</a:t>
            </a:r>
            <a:r>
              <a:rPr lang="en-US" sz="2400" b="0" i="0" dirty="0">
                <a:effectLst/>
                <a:latin typeface="Open Sans" panose="020B0606030504020204" pitchFamily="34" charset="0"/>
              </a:rPr>
              <a:t>, </a:t>
            </a:r>
            <a:r>
              <a:rPr lang="en-US" sz="2400" b="0" i="0" dirty="0" err="1">
                <a:effectLst/>
                <a:latin typeface="Open Sans" panose="020B0606030504020204" pitchFamily="34" charset="0"/>
              </a:rPr>
              <a:t>prodavati</a:t>
            </a:r>
            <a:r>
              <a:rPr lang="en-US" sz="2400" b="0" i="0" dirty="0">
                <a:effectLst/>
                <a:latin typeface="Open Sans" panose="020B0606030504020204" pitchFamily="34" charset="0"/>
              </a:rPr>
              <a:t>, </a:t>
            </a:r>
            <a:r>
              <a:rPr lang="en-US" sz="2400" b="0" i="0" dirty="0" err="1">
                <a:effectLst/>
                <a:latin typeface="Open Sans" panose="020B0606030504020204" pitchFamily="34" charset="0"/>
              </a:rPr>
              <a:t>razmenjivati</a:t>
            </a:r>
            <a:r>
              <a:rPr lang="en-US" sz="2400" b="0" i="0" dirty="0">
                <a:effectLst/>
                <a:latin typeface="Open Sans" panose="020B0606030504020204" pitchFamily="34" charset="0"/>
              </a:rPr>
              <a:t>, </a:t>
            </a:r>
            <a:r>
              <a:rPr lang="en-US" sz="2400" b="0" i="0" dirty="0" err="1">
                <a:effectLst/>
                <a:latin typeface="Open Sans" panose="020B0606030504020204" pitchFamily="34" charset="0"/>
              </a:rPr>
              <a:t>prenositi</a:t>
            </a:r>
            <a:r>
              <a:rPr lang="en-US" sz="2400" b="0" i="0" dirty="0">
                <a:effectLst/>
                <a:latin typeface="Open Sans" panose="020B0606030504020204" pitchFamily="34" charset="0"/>
              </a:rPr>
              <a:t> </a:t>
            </a:r>
            <a:r>
              <a:rPr lang="en-US" sz="2400" b="0" i="0" dirty="0" err="1">
                <a:effectLst/>
                <a:latin typeface="Open Sans" panose="020B0606030504020204" pitchFamily="34" charset="0"/>
              </a:rPr>
              <a:t>i</a:t>
            </a:r>
            <a:r>
              <a:rPr lang="en-US" sz="2400" b="0" i="0" dirty="0">
                <a:effectLst/>
                <a:latin typeface="Open Sans" panose="020B0606030504020204" pitchFamily="34" charset="0"/>
              </a:rPr>
              <a:t> </a:t>
            </a:r>
            <a:r>
              <a:rPr lang="en-US" sz="2400" b="0" i="0" dirty="0" err="1">
                <a:effectLst/>
                <a:latin typeface="Open Sans" panose="020B0606030504020204" pitchFamily="34" charset="0"/>
              </a:rPr>
              <a:t>čuvati</a:t>
            </a:r>
            <a:r>
              <a:rPr lang="en-US" sz="2400" b="0" i="0" dirty="0">
                <a:effectLst/>
                <a:latin typeface="Open Sans" panose="020B0606030504020204" pitchFamily="34" charset="0"/>
              </a:rPr>
              <a:t> </a:t>
            </a:r>
            <a:r>
              <a:rPr lang="en-US" sz="2400" b="0" i="0" dirty="0" err="1">
                <a:effectLst/>
                <a:latin typeface="Open Sans" panose="020B0606030504020204" pitchFamily="34" charset="0"/>
              </a:rPr>
              <a:t>elektronski</a:t>
            </a:r>
            <a:r>
              <a:rPr lang="sr-Latn-RS" sz="2400" b="0" i="0" dirty="0">
                <a:effectLst/>
                <a:latin typeface="Open Sans" panose="020B0606030504020204" pitchFamily="34" charset="0"/>
              </a:rPr>
              <a:t>“</a:t>
            </a:r>
            <a:endParaRPr lang="en-US" sz="2400" dirty="0"/>
          </a:p>
        </p:txBody>
      </p:sp>
    </p:spTree>
    <p:extLst>
      <p:ext uri="{BB962C8B-B14F-4D97-AF65-F5344CB8AC3E}">
        <p14:creationId xmlns:p14="http://schemas.microsoft.com/office/powerpoint/2010/main" val="2276608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12CB0-1BBA-808C-2166-3AD34B18F0FF}"/>
              </a:ext>
            </a:extLst>
          </p:cNvPr>
          <p:cNvSpPr>
            <a:spLocks noGrp="1"/>
          </p:cNvSpPr>
          <p:nvPr>
            <p:ph type="title"/>
          </p:nvPr>
        </p:nvSpPr>
        <p:spPr>
          <a:xfrm>
            <a:off x="1484311" y="144624"/>
            <a:ext cx="10018713" cy="1752599"/>
          </a:xfrm>
        </p:spPr>
        <p:txBody>
          <a:bodyPr/>
          <a:lstStyle/>
          <a:p>
            <a:r>
              <a:rPr lang="sr-Latn-RS" dirty="0"/>
              <a:t>KARAKTERISTIKE VIRTUELNE VALUTE</a:t>
            </a:r>
            <a:endParaRPr lang="en-US" dirty="0"/>
          </a:p>
        </p:txBody>
      </p:sp>
      <p:sp>
        <p:nvSpPr>
          <p:cNvPr id="3" name="Content Placeholder 2">
            <a:extLst>
              <a:ext uri="{FF2B5EF4-FFF2-40B4-BE49-F238E27FC236}">
                <a16:creationId xmlns:a16="http://schemas.microsoft.com/office/drawing/2014/main" id="{C839AECB-B616-9190-154B-4CA76B644BF8}"/>
              </a:ext>
            </a:extLst>
          </p:cNvPr>
          <p:cNvSpPr>
            <a:spLocks noGrp="1"/>
          </p:cNvSpPr>
          <p:nvPr>
            <p:ph idx="1"/>
          </p:nvPr>
        </p:nvSpPr>
        <p:spPr>
          <a:xfrm>
            <a:off x="1484310" y="1615641"/>
            <a:ext cx="10018713" cy="4699529"/>
          </a:xfrm>
        </p:spPr>
        <p:txBody>
          <a:bodyPr>
            <a:normAutofit/>
          </a:bodyPr>
          <a:lstStyle/>
          <a:p>
            <a:r>
              <a:rPr lang="sr-Latn-RS" dirty="0"/>
              <a:t>Simbolizuje imovinsku vrednost</a:t>
            </a:r>
          </a:p>
          <a:p>
            <a:r>
              <a:rPr lang="sr-Latn-RS" dirty="0"/>
              <a:t>Nema fizički već samo digitalni oblik</a:t>
            </a:r>
          </a:p>
          <a:p>
            <a:r>
              <a:rPr lang="sr-Latn-RS" dirty="0"/>
              <a:t>Evidencija izdavanja i raspolaganja se vodi u digitalnom obliku i decentralizovano</a:t>
            </a:r>
          </a:p>
          <a:p>
            <a:r>
              <a:rPr lang="sr-Latn-RS" dirty="0"/>
              <a:t>Koristi se kao </a:t>
            </a:r>
            <a:r>
              <a:rPr lang="sr-Latn-RS" i="1" dirty="0"/>
              <a:t>ugovoreno</a:t>
            </a:r>
            <a:r>
              <a:rPr lang="sr-Latn-RS" dirty="0"/>
              <a:t> sredstvo razmene – </a:t>
            </a:r>
            <a:r>
              <a:rPr lang="en-US" dirty="0"/>
              <a:t>“</a:t>
            </a:r>
            <a:r>
              <a:rPr lang="sr-Latn-RS" dirty="0"/>
              <a:t>plaćanja</a:t>
            </a:r>
            <a:r>
              <a:rPr lang="en-US" dirty="0"/>
              <a:t>”</a:t>
            </a:r>
            <a:endParaRPr lang="sr-Latn-RS" dirty="0"/>
          </a:p>
          <a:p>
            <a:r>
              <a:rPr lang="sr-Latn-RS" dirty="0"/>
              <a:t>Razmenjuje se između lica povezanih sa određenom mrežom računara koja koristi isti protokol </a:t>
            </a:r>
          </a:p>
          <a:p>
            <a:r>
              <a:rPr lang="sr-Latn-RS" dirty="0"/>
              <a:t>Nije novac, niti strana valuta, niti finansijski instrument</a:t>
            </a:r>
          </a:p>
          <a:p>
            <a:r>
              <a:rPr lang="sr-Latn-RS" dirty="0"/>
              <a:t>Iza nje ne stoji država – strogo razlikovanje u odnosu na digitalne valute centralnih banaka (</a:t>
            </a:r>
            <a:r>
              <a:rPr lang="sr-Latn-RS" i="1" dirty="0"/>
              <a:t>central bank digital currencies</a:t>
            </a:r>
            <a:r>
              <a:rPr lang="sr-Latn-RS" dirty="0"/>
              <a:t>, </a:t>
            </a:r>
            <a:r>
              <a:rPr lang="sr-Latn-RS" i="1" dirty="0"/>
              <a:t>CBDCs</a:t>
            </a:r>
            <a:r>
              <a:rPr lang="sr-Latn-RS" dirty="0"/>
              <a:t>)</a:t>
            </a:r>
          </a:p>
        </p:txBody>
      </p:sp>
    </p:spTree>
    <p:extLst>
      <p:ext uri="{BB962C8B-B14F-4D97-AF65-F5344CB8AC3E}">
        <p14:creationId xmlns:p14="http://schemas.microsoft.com/office/powerpoint/2010/main" val="1788862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nvGrpSpPr>
          <p:cNvPr id="14" name="Group 13">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15"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3">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useBgFill="1">
          <p:nvSpPr>
            <p:cNvPr id="16"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3">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grpSp>
        <p:nvGrpSpPr>
          <p:cNvPr id="18" name="Group 17">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19"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0"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1"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2"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3"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4"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grpSp>
      <p:sp>
        <p:nvSpPr>
          <p:cNvPr id="2" name="Title 1">
            <a:extLst>
              <a:ext uri="{FF2B5EF4-FFF2-40B4-BE49-F238E27FC236}">
                <a16:creationId xmlns:a16="http://schemas.microsoft.com/office/drawing/2014/main" id="{0D519C15-4ADB-5F63-6F81-30F4F805438A}"/>
              </a:ext>
            </a:extLst>
          </p:cNvPr>
          <p:cNvSpPr>
            <a:spLocks noGrp="1"/>
          </p:cNvSpPr>
          <p:nvPr>
            <p:ph type="title"/>
          </p:nvPr>
        </p:nvSpPr>
        <p:spPr>
          <a:xfrm>
            <a:off x="4000499" y="0"/>
            <a:ext cx="7345891" cy="1413933"/>
          </a:xfrm>
        </p:spPr>
        <p:txBody>
          <a:bodyPr>
            <a:normAutofit/>
          </a:bodyPr>
          <a:lstStyle/>
          <a:p>
            <a:r>
              <a:rPr lang="sr-Latn-RS" dirty="0"/>
              <a:t>BITKOIN (</a:t>
            </a:r>
            <a:r>
              <a:rPr lang="sr-Latn-RS" i="1" dirty="0"/>
              <a:t>BITCOIN</a:t>
            </a:r>
            <a:r>
              <a:rPr lang="sr-Latn-RS" dirty="0"/>
              <a:t>,</a:t>
            </a:r>
            <a:r>
              <a:rPr lang="sr-Latn-RS" i="1" dirty="0"/>
              <a:t> BTC</a:t>
            </a:r>
            <a:r>
              <a:rPr lang="sr-Latn-RS" dirty="0"/>
              <a:t>)</a:t>
            </a:r>
            <a:endParaRPr lang="en-US" dirty="0"/>
          </a:p>
        </p:txBody>
      </p:sp>
      <p:pic>
        <p:nvPicPr>
          <p:cNvPr id="7" name="Picture 6" descr="A picture containing text&#10;&#10;Description automatically generated">
            <a:extLst>
              <a:ext uri="{FF2B5EF4-FFF2-40B4-BE49-F238E27FC236}">
                <a16:creationId xmlns:a16="http://schemas.microsoft.com/office/drawing/2014/main" id="{6BCFF545-DD37-D452-E1F8-80A3777E993C}"/>
              </a:ext>
            </a:extLst>
          </p:cNvPr>
          <p:cNvPicPr>
            <a:picLocks noChangeAspect="1"/>
          </p:cNvPicPr>
          <p:nvPr/>
        </p:nvPicPr>
        <p:blipFill rotWithShape="1">
          <a:blip r:embed="rId4">
            <a:extLst>
              <a:ext uri="{28A0092B-C50C-407E-A947-70E740481C1C}">
                <a14:useLocalDpi xmlns:a14="http://schemas.microsoft.com/office/drawing/2010/main" val="0"/>
              </a:ext>
            </a:extLst>
          </a:blip>
          <a:srcRect l="28926" r="20635"/>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Content Placeholder 2">
            <a:extLst>
              <a:ext uri="{FF2B5EF4-FFF2-40B4-BE49-F238E27FC236}">
                <a16:creationId xmlns:a16="http://schemas.microsoft.com/office/drawing/2014/main" id="{B20F98C6-5055-936D-B3FE-261738D386C1}"/>
              </a:ext>
            </a:extLst>
          </p:cNvPr>
          <p:cNvSpPr>
            <a:spLocks noGrp="1"/>
          </p:cNvSpPr>
          <p:nvPr>
            <p:ph idx="1"/>
          </p:nvPr>
        </p:nvSpPr>
        <p:spPr>
          <a:xfrm>
            <a:off x="3843867" y="1209369"/>
            <a:ext cx="8161320" cy="5329238"/>
          </a:xfrm>
        </p:spPr>
        <p:txBody>
          <a:bodyPr>
            <a:normAutofit/>
          </a:bodyPr>
          <a:lstStyle/>
          <a:p>
            <a:pPr>
              <a:lnSpc>
                <a:spcPct val="90000"/>
              </a:lnSpc>
            </a:pPr>
            <a:r>
              <a:rPr lang="sr-Latn-RS" dirty="0"/>
              <a:t>Prva prava </a:t>
            </a:r>
            <a:r>
              <a:rPr lang="sr-Latn-RS" dirty="0" err="1"/>
              <a:t>kritpovaluta</a:t>
            </a:r>
            <a:endParaRPr lang="sr-Latn-RS" dirty="0"/>
          </a:p>
          <a:p>
            <a:pPr>
              <a:lnSpc>
                <a:spcPct val="90000"/>
              </a:lnSpc>
            </a:pPr>
            <a:r>
              <a:rPr lang="sr-Latn-RS" dirty="0"/>
              <a:t>Nastala: 2008/2009. godine</a:t>
            </a:r>
          </a:p>
          <a:p>
            <a:pPr>
              <a:lnSpc>
                <a:spcPct val="90000"/>
              </a:lnSpc>
            </a:pPr>
            <a:r>
              <a:rPr lang="sr-Latn-RS" dirty="0"/>
              <a:t>Tvorac: </a:t>
            </a:r>
            <a:r>
              <a:rPr lang="sr-Latn-RS" dirty="0" err="1"/>
              <a:t>Satoši</a:t>
            </a:r>
            <a:r>
              <a:rPr lang="sr-Latn-RS" dirty="0"/>
              <a:t> </a:t>
            </a:r>
            <a:r>
              <a:rPr lang="sr-Latn-RS" dirty="0" err="1"/>
              <a:t>Nakamoto</a:t>
            </a:r>
            <a:r>
              <a:rPr lang="sr-Latn-RS" dirty="0"/>
              <a:t> (pseudonim)</a:t>
            </a:r>
          </a:p>
          <a:p>
            <a:pPr>
              <a:lnSpc>
                <a:spcPct val="90000"/>
              </a:lnSpc>
            </a:pPr>
            <a:r>
              <a:rPr lang="sr-Latn-RS" dirty="0" err="1"/>
              <a:t>Bitkoin</a:t>
            </a:r>
            <a:r>
              <a:rPr lang="sr-Latn-RS" dirty="0"/>
              <a:t> svom imaocu ne daje pravo protiv određenog lica</a:t>
            </a:r>
          </a:p>
          <a:p>
            <a:pPr>
              <a:lnSpc>
                <a:spcPct val="90000"/>
              </a:lnSpc>
            </a:pPr>
            <a:r>
              <a:rPr lang="sr-Latn-RS" dirty="0"/>
              <a:t>Glavno pravo imaoca </a:t>
            </a:r>
            <a:r>
              <a:rPr lang="sr-Latn-RS" dirty="0" err="1"/>
              <a:t>bitkoina</a:t>
            </a:r>
            <a:r>
              <a:rPr lang="sr-Latn-RS" dirty="0"/>
              <a:t> je da njime raspolaže </a:t>
            </a:r>
          </a:p>
          <a:p>
            <a:pPr>
              <a:lnSpc>
                <a:spcPct val="90000"/>
              </a:lnSpc>
            </a:pPr>
            <a:r>
              <a:rPr lang="sr-Latn-RS" dirty="0" err="1"/>
              <a:t>Bitkoin</a:t>
            </a:r>
            <a:r>
              <a:rPr lang="sr-Latn-RS" dirty="0"/>
              <a:t> je zasnovan na </a:t>
            </a:r>
            <a:r>
              <a:rPr lang="sr-Latn-RS" dirty="0" err="1"/>
              <a:t>blokčejn</a:t>
            </a:r>
            <a:r>
              <a:rPr lang="sr-Latn-RS" dirty="0"/>
              <a:t> tehnologiji </a:t>
            </a:r>
          </a:p>
          <a:p>
            <a:pPr>
              <a:lnSpc>
                <a:spcPct val="90000"/>
              </a:lnSpc>
            </a:pPr>
            <a:r>
              <a:rPr lang="sr-Latn-RS" dirty="0"/>
              <a:t>Evidencija </a:t>
            </a:r>
            <a:r>
              <a:rPr lang="sr-Latn-RS" dirty="0" err="1"/>
              <a:t>bitkoina</a:t>
            </a:r>
            <a:r>
              <a:rPr lang="sr-Latn-RS" dirty="0"/>
              <a:t> je </a:t>
            </a:r>
          </a:p>
          <a:p>
            <a:pPr lvl="1">
              <a:lnSpc>
                <a:spcPct val="90000"/>
              </a:lnSpc>
            </a:pPr>
            <a:r>
              <a:rPr lang="sr-Latn-RS" sz="2400" dirty="0"/>
              <a:t>decentralizovana – svaki učesnik u sistemu vodi evidenciju</a:t>
            </a:r>
          </a:p>
          <a:p>
            <a:pPr lvl="1">
              <a:lnSpc>
                <a:spcPct val="90000"/>
              </a:lnSpc>
            </a:pPr>
            <a:r>
              <a:rPr lang="sr-Latn-RS" sz="2400" dirty="0"/>
              <a:t>javna – svako može da ostvari uvid</a:t>
            </a:r>
          </a:p>
          <a:p>
            <a:pPr lvl="1">
              <a:lnSpc>
                <a:spcPct val="90000"/>
              </a:lnSpc>
            </a:pPr>
            <a:r>
              <a:rPr lang="en-US" sz="2400" dirty="0"/>
              <a:t>pseudo</a:t>
            </a:r>
            <a:r>
              <a:rPr lang="sr-Latn-RS" sz="2400" dirty="0"/>
              <a:t>anonimna – navedeni su samo nizovi brojeva</a:t>
            </a:r>
            <a:endParaRPr lang="en-US" sz="2400" dirty="0"/>
          </a:p>
        </p:txBody>
      </p:sp>
    </p:spTree>
    <p:extLst>
      <p:ext uri="{BB962C8B-B14F-4D97-AF65-F5344CB8AC3E}">
        <p14:creationId xmlns:p14="http://schemas.microsoft.com/office/powerpoint/2010/main" val="2293385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nvGrpSpPr>
          <p:cNvPr id="12" name="Group 11">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13"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3">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useBgFill="1">
          <p:nvSpPr>
            <p:cNvPr id="14"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3">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grpSp>
        <p:nvGrpSpPr>
          <p:cNvPr id="16" name="Group 15">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17"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8"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9"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0"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1"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2"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grpSp>
      <p:sp>
        <p:nvSpPr>
          <p:cNvPr id="2" name="Title 1">
            <a:extLst>
              <a:ext uri="{FF2B5EF4-FFF2-40B4-BE49-F238E27FC236}">
                <a16:creationId xmlns:a16="http://schemas.microsoft.com/office/drawing/2014/main" id="{551ACB54-2E26-325B-03EB-5A2AD7A51C4B}"/>
              </a:ext>
            </a:extLst>
          </p:cNvPr>
          <p:cNvSpPr>
            <a:spLocks noGrp="1"/>
          </p:cNvSpPr>
          <p:nvPr>
            <p:ph type="title"/>
          </p:nvPr>
        </p:nvSpPr>
        <p:spPr>
          <a:xfrm>
            <a:off x="3962399" y="-22120"/>
            <a:ext cx="7345891" cy="1413933"/>
          </a:xfrm>
        </p:spPr>
        <p:txBody>
          <a:bodyPr>
            <a:normAutofit/>
          </a:bodyPr>
          <a:lstStyle/>
          <a:p>
            <a:r>
              <a:rPr lang="sr-Latn-RS" dirty="0"/>
              <a:t>BITKOIN (</a:t>
            </a:r>
            <a:r>
              <a:rPr lang="sr-Latn-RS" i="1" dirty="0"/>
              <a:t>BITCOIN</a:t>
            </a:r>
            <a:r>
              <a:rPr lang="sr-Latn-RS" dirty="0"/>
              <a:t>,</a:t>
            </a:r>
            <a:r>
              <a:rPr lang="sr-Latn-RS" i="1" dirty="0"/>
              <a:t> BTC</a:t>
            </a:r>
            <a:r>
              <a:rPr lang="sr-Latn-RS" dirty="0"/>
              <a:t>)</a:t>
            </a:r>
            <a:endParaRPr lang="en-US" dirty="0"/>
          </a:p>
        </p:txBody>
      </p:sp>
      <p:pic>
        <p:nvPicPr>
          <p:cNvPr id="5" name="Picture 4" descr="A picture containing text&#10;&#10;Description automatically generated">
            <a:extLst>
              <a:ext uri="{FF2B5EF4-FFF2-40B4-BE49-F238E27FC236}">
                <a16:creationId xmlns:a16="http://schemas.microsoft.com/office/drawing/2014/main" id="{13FABAAB-89CC-D9C4-04D7-18CF0BC3EA43}"/>
              </a:ext>
            </a:extLst>
          </p:cNvPr>
          <p:cNvPicPr>
            <a:picLocks noChangeAspect="1"/>
          </p:cNvPicPr>
          <p:nvPr/>
        </p:nvPicPr>
        <p:blipFill rotWithShape="1">
          <a:blip r:embed="rId4">
            <a:extLst>
              <a:ext uri="{28A0092B-C50C-407E-A947-70E740481C1C}">
                <a14:useLocalDpi xmlns:a14="http://schemas.microsoft.com/office/drawing/2010/main" val="0"/>
              </a:ext>
            </a:extLst>
          </a:blip>
          <a:srcRect l="28926" r="20635"/>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Content Placeholder 2">
            <a:extLst>
              <a:ext uri="{FF2B5EF4-FFF2-40B4-BE49-F238E27FC236}">
                <a16:creationId xmlns:a16="http://schemas.microsoft.com/office/drawing/2014/main" id="{9028A7E7-7C53-6DE6-2B3E-4615D6373D08}"/>
              </a:ext>
            </a:extLst>
          </p:cNvPr>
          <p:cNvSpPr>
            <a:spLocks noGrp="1"/>
          </p:cNvSpPr>
          <p:nvPr>
            <p:ph idx="1"/>
          </p:nvPr>
        </p:nvSpPr>
        <p:spPr>
          <a:xfrm>
            <a:off x="3659684" y="1224117"/>
            <a:ext cx="8544067" cy="5653202"/>
          </a:xfrm>
        </p:spPr>
        <p:txBody>
          <a:bodyPr>
            <a:normAutofit/>
          </a:bodyPr>
          <a:lstStyle/>
          <a:p>
            <a:pPr>
              <a:lnSpc>
                <a:spcPct val="90000"/>
              </a:lnSpc>
            </a:pPr>
            <a:r>
              <a:rPr lang="sr-Latn-RS" dirty="0"/>
              <a:t>Ograničena količina: 21 milion</a:t>
            </a:r>
          </a:p>
          <a:p>
            <a:pPr>
              <a:lnSpc>
                <a:spcPct val="90000"/>
              </a:lnSpc>
            </a:pPr>
            <a:r>
              <a:rPr lang="sr-Latn-RS" dirty="0"/>
              <a:t>Poslednji </a:t>
            </a:r>
            <a:r>
              <a:rPr lang="sr-Latn-RS" dirty="0" err="1"/>
              <a:t>bitkoin</a:t>
            </a:r>
            <a:r>
              <a:rPr lang="sr-Latn-RS" dirty="0"/>
              <a:t> se očekuje da bude </a:t>
            </a:r>
            <a:r>
              <a:rPr lang="sr-Latn-RS" dirty="0" err="1"/>
              <a:t>izrudaren</a:t>
            </a:r>
            <a:r>
              <a:rPr lang="sr-Latn-RS" dirty="0"/>
              <a:t> 2140. godine</a:t>
            </a:r>
          </a:p>
          <a:p>
            <a:pPr>
              <a:lnSpc>
                <a:spcPct val="90000"/>
              </a:lnSpc>
            </a:pPr>
            <a:r>
              <a:rPr lang="sr-Latn-RS" dirty="0"/>
              <a:t>Naziva se „digitalno  zlato“</a:t>
            </a:r>
          </a:p>
          <a:p>
            <a:pPr>
              <a:lnSpc>
                <a:spcPct val="90000"/>
              </a:lnSpc>
            </a:pPr>
            <a:r>
              <a:rPr lang="sr-Latn-RS" dirty="0"/>
              <a:t>El Salvador i Centralnoafrička Republika su priznavali bitkoin kao zakonsko sredstvo plaćanja</a:t>
            </a:r>
          </a:p>
          <a:p>
            <a:pPr>
              <a:lnSpc>
                <a:spcPct val="90000"/>
              </a:lnSpc>
            </a:pPr>
            <a:r>
              <a:rPr lang="sr-Latn-RS" dirty="0" err="1"/>
              <a:t>Bitkoin</a:t>
            </a:r>
            <a:r>
              <a:rPr lang="sr-Latn-RS" dirty="0"/>
              <a:t> je ušao u </a:t>
            </a:r>
            <a:r>
              <a:rPr lang="sr-Latn-RS" i="1" dirty="0"/>
              <a:t>Ginisovu knjigu rekorda </a:t>
            </a:r>
            <a:r>
              <a:rPr lang="sr-Latn-RS" dirty="0"/>
              <a:t>kao </a:t>
            </a:r>
          </a:p>
          <a:p>
            <a:pPr lvl="1">
              <a:lnSpc>
                <a:spcPct val="90000"/>
              </a:lnSpc>
            </a:pPr>
            <a:r>
              <a:rPr lang="sr-Latn-RS" sz="2400" dirty="0"/>
              <a:t>prva decentralizovana </a:t>
            </a:r>
            <a:r>
              <a:rPr lang="sr-Latn-RS" sz="2400" dirty="0" err="1"/>
              <a:t>kriptovaluta</a:t>
            </a:r>
            <a:r>
              <a:rPr lang="sr-Latn-RS" sz="2400" dirty="0"/>
              <a:t> </a:t>
            </a:r>
          </a:p>
          <a:p>
            <a:pPr lvl="1">
              <a:lnSpc>
                <a:spcPct val="90000"/>
              </a:lnSpc>
            </a:pPr>
            <a:r>
              <a:rPr lang="sr-Latn-RS" sz="2400" dirty="0"/>
              <a:t>prva </a:t>
            </a:r>
            <a:r>
              <a:rPr lang="sr-Latn-RS" sz="2400" dirty="0" err="1"/>
              <a:t>kriptovaluta</a:t>
            </a:r>
            <a:r>
              <a:rPr lang="sr-Latn-RS" sz="2400" dirty="0"/>
              <a:t> koja je postala zakonsko sredstvo plaćanja </a:t>
            </a:r>
          </a:p>
          <a:p>
            <a:pPr lvl="1">
              <a:lnSpc>
                <a:spcPct val="90000"/>
              </a:lnSpc>
            </a:pPr>
            <a:r>
              <a:rPr lang="sr-Latn-RS" sz="2400" dirty="0"/>
              <a:t>prva transakcija zabeležena na </a:t>
            </a:r>
            <a:r>
              <a:rPr lang="sr-Latn-RS" sz="2400" dirty="0" err="1"/>
              <a:t>blokčejnu</a:t>
            </a:r>
            <a:endParaRPr lang="sr-Latn-RS" sz="2400" dirty="0"/>
          </a:p>
        </p:txBody>
      </p:sp>
    </p:spTree>
    <p:extLst>
      <p:ext uri="{BB962C8B-B14F-4D97-AF65-F5344CB8AC3E}">
        <p14:creationId xmlns:p14="http://schemas.microsoft.com/office/powerpoint/2010/main" val="3832206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F08599-3FED-4288-A20D-E7BCAC3B8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5" name="Picture 4" descr="A picture containing text, circuit, electronics, laser&#10;&#10;Description automatically generated">
            <a:extLst>
              <a:ext uri="{FF2B5EF4-FFF2-40B4-BE49-F238E27FC236}">
                <a16:creationId xmlns:a16="http://schemas.microsoft.com/office/drawing/2014/main" id="{8EA888D3-0F65-ADB0-0516-C7C063EEBCB1}"/>
              </a:ext>
            </a:extLst>
          </p:cNvPr>
          <p:cNvPicPr>
            <a:picLocks noChangeAspect="1"/>
          </p:cNvPicPr>
          <p:nvPr/>
        </p:nvPicPr>
        <p:blipFill rotWithShape="1">
          <a:blip r:embed="rId3">
            <a:extLst>
              <a:ext uri="{28A0092B-C50C-407E-A947-70E740481C1C}">
                <a14:useLocalDpi xmlns:a14="http://schemas.microsoft.com/office/drawing/2010/main" val="0"/>
              </a:ext>
            </a:extLst>
          </a:blip>
          <a:srcRect t="4509" r="4508" b="-1"/>
          <a:stretch/>
        </p:blipFill>
        <p:spPr>
          <a:xfrm>
            <a:off x="20" y="10"/>
            <a:ext cx="12191980" cy="6857990"/>
          </a:xfrm>
          <a:prstGeom prst="rect">
            <a:avLst/>
          </a:prstGeom>
        </p:spPr>
      </p:pic>
      <p:sp>
        <p:nvSpPr>
          <p:cNvPr id="12" name="Freeform 13">
            <a:extLst>
              <a:ext uri="{FF2B5EF4-FFF2-40B4-BE49-F238E27FC236}">
                <a16:creationId xmlns:a16="http://schemas.microsoft.com/office/drawing/2014/main" id="{C884A6B2-90E9-4BDB-8503-71AC02D39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933" y="-16933"/>
            <a:ext cx="7340600" cy="6883400"/>
          </a:xfrm>
          <a:custGeom>
            <a:avLst/>
            <a:gdLst>
              <a:gd name="connsiteX0" fmla="*/ 5427133 w 7340600"/>
              <a:gd name="connsiteY0" fmla="*/ 8466 h 6883400"/>
              <a:gd name="connsiteX1" fmla="*/ 4783666 w 7340600"/>
              <a:gd name="connsiteY1" fmla="*/ 2573866 h 6883400"/>
              <a:gd name="connsiteX2" fmla="*/ 7340600 w 7340600"/>
              <a:gd name="connsiteY2" fmla="*/ 6874933 h 6883400"/>
              <a:gd name="connsiteX3" fmla="*/ 0 w 7340600"/>
              <a:gd name="connsiteY3" fmla="*/ 6883400 h 6883400"/>
              <a:gd name="connsiteX4" fmla="*/ 8466 w 7340600"/>
              <a:gd name="connsiteY4" fmla="*/ 0 h 6883400"/>
              <a:gd name="connsiteX5" fmla="*/ 5427133 w 7340600"/>
              <a:gd name="connsiteY5" fmla="*/ 8466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600" h="6883400">
                <a:moveTo>
                  <a:pt x="5427133" y="8466"/>
                </a:moveTo>
                <a:lnTo>
                  <a:pt x="4783666" y="2573866"/>
                </a:lnTo>
                <a:lnTo>
                  <a:pt x="7340600" y="6874933"/>
                </a:lnTo>
                <a:lnTo>
                  <a:pt x="0" y="6883400"/>
                </a:lnTo>
                <a:lnTo>
                  <a:pt x="8466" y="0"/>
                </a:lnTo>
                <a:lnTo>
                  <a:pt x="5427133" y="8466"/>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029946D1-34BC-A9E0-7AAB-38BE816D555D}"/>
              </a:ext>
            </a:extLst>
          </p:cNvPr>
          <p:cNvSpPr>
            <a:spLocks noGrp="1"/>
          </p:cNvSpPr>
          <p:nvPr>
            <p:ph type="ctrTitle"/>
          </p:nvPr>
        </p:nvSpPr>
        <p:spPr>
          <a:xfrm>
            <a:off x="685800" y="1634067"/>
            <a:ext cx="4080932" cy="3310468"/>
          </a:xfrm>
        </p:spPr>
        <p:txBody>
          <a:bodyPr>
            <a:normAutofit/>
          </a:bodyPr>
          <a:lstStyle/>
          <a:p>
            <a:pPr algn="l"/>
            <a:r>
              <a:rPr lang="sr-Latn-RS" sz="5400" b="1" dirty="0">
                <a:solidFill>
                  <a:schemeClr val="bg1"/>
                </a:solidFill>
              </a:rPr>
              <a:t>POJAM DIGITALNE IMOVINE</a:t>
            </a:r>
            <a:endParaRPr lang="en-US" sz="5400" b="1" dirty="0">
              <a:solidFill>
                <a:schemeClr val="bg1"/>
              </a:solidFill>
            </a:endParaRPr>
          </a:p>
        </p:txBody>
      </p:sp>
      <p:sp>
        <p:nvSpPr>
          <p:cNvPr id="3" name="Subtitle 2">
            <a:extLst>
              <a:ext uri="{FF2B5EF4-FFF2-40B4-BE49-F238E27FC236}">
                <a16:creationId xmlns:a16="http://schemas.microsoft.com/office/drawing/2014/main" id="{CCB67389-C875-DCA0-3F67-8F5AE7F3BAE1}"/>
              </a:ext>
            </a:extLst>
          </p:cNvPr>
          <p:cNvSpPr>
            <a:spLocks noGrp="1"/>
          </p:cNvSpPr>
          <p:nvPr>
            <p:ph type="subTitle" idx="1"/>
          </p:nvPr>
        </p:nvSpPr>
        <p:spPr>
          <a:xfrm>
            <a:off x="685800" y="4944534"/>
            <a:ext cx="4080933" cy="939799"/>
          </a:xfrm>
        </p:spPr>
        <p:txBody>
          <a:bodyPr>
            <a:normAutofit/>
          </a:bodyPr>
          <a:lstStyle/>
          <a:p>
            <a:pPr algn="l"/>
            <a:r>
              <a:rPr lang="sr-Latn-RS" sz="2400" dirty="0">
                <a:solidFill>
                  <a:schemeClr val="bg1"/>
                </a:solidFill>
              </a:rPr>
              <a:t>Prof. dr Mirjana Radović, LL.M. (Humboldt)</a:t>
            </a:r>
            <a:endParaRPr lang="en-US" sz="2400" dirty="0">
              <a:solidFill>
                <a:schemeClr val="bg1"/>
              </a:solidFill>
            </a:endParaRPr>
          </a:p>
        </p:txBody>
      </p:sp>
      <p:grpSp>
        <p:nvGrpSpPr>
          <p:cNvPr id="14" name="Group 13">
            <a:extLst>
              <a:ext uri="{FF2B5EF4-FFF2-40B4-BE49-F238E27FC236}">
                <a16:creationId xmlns:a16="http://schemas.microsoft.com/office/drawing/2014/main" id="{E9046BC8-D404-4E7D-9202-A07F3FDD38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64100" y="-4763"/>
            <a:ext cx="5014912" cy="6862763"/>
            <a:chOff x="2928938" y="-4763"/>
            <a:chExt cx="5014912" cy="6862763"/>
          </a:xfrm>
        </p:grpSpPr>
        <p:sp>
          <p:nvSpPr>
            <p:cNvPr id="15" name="Freeform 6">
              <a:extLst>
                <a:ext uri="{FF2B5EF4-FFF2-40B4-BE49-F238E27FC236}">
                  <a16:creationId xmlns:a16="http://schemas.microsoft.com/office/drawing/2014/main" id="{4C202215-4C35-450D-9F60-671C8F8DEB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6" name="Freeform 7">
              <a:extLst>
                <a:ext uri="{FF2B5EF4-FFF2-40B4-BE49-F238E27FC236}">
                  <a16:creationId xmlns:a16="http://schemas.microsoft.com/office/drawing/2014/main" id="{F1A5BA8A-AEB4-4BCB-B86C-3F6A8E229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7" name="Freeform 9">
              <a:extLst>
                <a:ext uri="{FF2B5EF4-FFF2-40B4-BE49-F238E27FC236}">
                  <a16:creationId xmlns:a16="http://schemas.microsoft.com/office/drawing/2014/main" id="{28AC2443-05F0-41CD-8D4A-63DE144F8B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8" name="Freeform 10">
              <a:extLst>
                <a:ext uri="{FF2B5EF4-FFF2-40B4-BE49-F238E27FC236}">
                  <a16:creationId xmlns:a16="http://schemas.microsoft.com/office/drawing/2014/main" id="{33E32F17-ED99-4969-B4D6-10A987D736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9" name="Freeform 11">
              <a:extLst>
                <a:ext uri="{FF2B5EF4-FFF2-40B4-BE49-F238E27FC236}">
                  <a16:creationId xmlns:a16="http://schemas.microsoft.com/office/drawing/2014/main" id="{5599A813-8424-4E53-95CA-85BF5470D6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0" name="Freeform 12">
              <a:extLst>
                <a:ext uri="{FF2B5EF4-FFF2-40B4-BE49-F238E27FC236}">
                  <a16:creationId xmlns:a16="http://schemas.microsoft.com/office/drawing/2014/main" id="{52431A4F-4662-480B-8AD3-394EACD7E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grpSp>
    </p:spTree>
    <p:extLst>
      <p:ext uri="{BB962C8B-B14F-4D97-AF65-F5344CB8AC3E}">
        <p14:creationId xmlns:p14="http://schemas.microsoft.com/office/powerpoint/2010/main" val="4149850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FA4FF-0444-4172-31B5-335B6C46EA8E}"/>
              </a:ext>
            </a:extLst>
          </p:cNvPr>
          <p:cNvSpPr>
            <a:spLocks noGrp="1"/>
          </p:cNvSpPr>
          <p:nvPr>
            <p:ph type="title"/>
          </p:nvPr>
        </p:nvSpPr>
        <p:spPr>
          <a:xfrm>
            <a:off x="1484310" y="15239"/>
            <a:ext cx="10018713" cy="1371600"/>
          </a:xfrm>
        </p:spPr>
        <p:txBody>
          <a:bodyPr/>
          <a:lstStyle/>
          <a:p>
            <a:r>
              <a:rPr lang="sr-Latn-RS" dirty="0"/>
              <a:t>STABILNI NOVČIĆI (</a:t>
            </a:r>
            <a:r>
              <a:rPr lang="en-US" i="1" dirty="0"/>
              <a:t>STABLECOINS</a:t>
            </a:r>
            <a:r>
              <a:rPr lang="sr-Latn-RS" dirty="0"/>
              <a:t>)</a:t>
            </a:r>
            <a:endParaRPr lang="en-US" dirty="0"/>
          </a:p>
        </p:txBody>
      </p:sp>
      <p:sp>
        <p:nvSpPr>
          <p:cNvPr id="3" name="Content Placeholder 2">
            <a:extLst>
              <a:ext uri="{FF2B5EF4-FFF2-40B4-BE49-F238E27FC236}">
                <a16:creationId xmlns:a16="http://schemas.microsoft.com/office/drawing/2014/main" id="{0E00B6D3-49DE-C7D1-E98D-6D478B75CCCD}"/>
              </a:ext>
            </a:extLst>
          </p:cNvPr>
          <p:cNvSpPr>
            <a:spLocks noGrp="1"/>
          </p:cNvSpPr>
          <p:nvPr>
            <p:ph idx="1"/>
          </p:nvPr>
        </p:nvSpPr>
        <p:spPr>
          <a:xfrm>
            <a:off x="1484310" y="1073426"/>
            <a:ext cx="10283620" cy="5769335"/>
          </a:xfrm>
        </p:spPr>
        <p:txBody>
          <a:bodyPr>
            <a:normAutofit/>
          </a:bodyPr>
          <a:lstStyle/>
          <a:p>
            <a:r>
              <a:rPr lang="sr-Latn-RS" sz="2800" dirty="0">
                <a:effectLst/>
                <a:latin typeface="Calibri" panose="020F0502020204030204" pitchFamily="34" charset="0"/>
                <a:ea typeface="Calibri" panose="020F0502020204030204" pitchFamily="34" charset="0"/>
                <a:cs typeface="Times New Roman" panose="02020603050405020304" pitchFamily="18" charset="0"/>
              </a:rPr>
              <a:t>Stabilni novčić je vrsta digitalne imovine čija je vrednost vezana za drugu postojeću imovinu (npr. plemenite metale, valutu, itd.) </a:t>
            </a:r>
          </a:p>
          <a:p>
            <a:r>
              <a:rPr lang="sr-Latn-RS" sz="2800" dirty="0">
                <a:latin typeface="Calibri" panose="020F0502020204030204" pitchFamily="34" charset="0"/>
                <a:ea typeface="Calibri" panose="020F0502020204030204" pitchFamily="34" charset="0"/>
                <a:cs typeface="Times New Roman" panose="02020603050405020304" pitchFamily="18" charset="0"/>
              </a:rPr>
              <a:t>Cilj: da se vrednost stabilnog novčića održi stabilnom (fiksnom) u odnosu na određenu imovinu ili valutu za koju je vezan (u odnosu 1:1)</a:t>
            </a:r>
          </a:p>
          <a:p>
            <a:r>
              <a:rPr lang="sr-Latn-RS" sz="2800" dirty="0"/>
              <a:t>Zakon o digitalnoj imovini</a:t>
            </a:r>
          </a:p>
          <a:p>
            <a:pPr lvl="1"/>
            <a:r>
              <a:rPr lang="sr-Latn-RS" sz="2400" i="1" dirty="0">
                <a:solidFill>
                  <a:srgbClr val="333333"/>
                </a:solidFill>
                <a:latin typeface="Open Sans" panose="020B0606030504020204" pitchFamily="34" charset="0"/>
              </a:rPr>
              <a:t>„</a:t>
            </a:r>
            <a:r>
              <a:rPr lang="en-US" sz="2400" i="1" dirty="0" err="1">
                <a:solidFill>
                  <a:srgbClr val="333333"/>
                </a:solidFill>
                <a:latin typeface="Open Sans" panose="020B0606030504020204" pitchFamily="34" charset="0"/>
              </a:rPr>
              <a:t>stabilna</a:t>
            </a:r>
            <a:r>
              <a:rPr lang="en-US" sz="2400" i="1" dirty="0">
                <a:solidFill>
                  <a:srgbClr val="333333"/>
                </a:solidFill>
                <a:latin typeface="Open Sans" panose="020B0606030504020204" pitchFamily="34" charset="0"/>
              </a:rPr>
              <a:t> </a:t>
            </a:r>
            <a:r>
              <a:rPr lang="en-US" sz="2400" i="1" dirty="0" err="1">
                <a:solidFill>
                  <a:srgbClr val="333333"/>
                </a:solidFill>
                <a:latin typeface="Open Sans" panose="020B0606030504020204" pitchFamily="34" charset="0"/>
              </a:rPr>
              <a:t>digitalna</a:t>
            </a:r>
            <a:r>
              <a:rPr lang="en-US" sz="2400" i="1" dirty="0">
                <a:solidFill>
                  <a:srgbClr val="333333"/>
                </a:solidFill>
                <a:latin typeface="Open Sans" panose="020B0606030504020204" pitchFamily="34" charset="0"/>
              </a:rPr>
              <a:t> </a:t>
            </a:r>
            <a:r>
              <a:rPr lang="en-US" sz="2400" i="1" dirty="0" err="1">
                <a:solidFill>
                  <a:srgbClr val="333333"/>
                </a:solidFill>
                <a:latin typeface="Open Sans" panose="020B0606030504020204" pitchFamily="34" charset="0"/>
              </a:rPr>
              <a:t>imovina</a:t>
            </a:r>
            <a:r>
              <a:rPr lang="en-US" sz="2400" dirty="0">
                <a:solidFill>
                  <a:srgbClr val="333333"/>
                </a:solidFill>
                <a:latin typeface="Open Sans" panose="020B0606030504020204" pitchFamily="34" charset="0"/>
              </a:rPr>
              <a:t> je </a:t>
            </a:r>
            <a:r>
              <a:rPr lang="en-US" sz="2400" dirty="0" err="1">
                <a:solidFill>
                  <a:srgbClr val="333333"/>
                </a:solidFill>
                <a:latin typeface="Open Sans" panose="020B0606030504020204" pitchFamily="34" charset="0"/>
              </a:rPr>
              <a:t>digitalna</a:t>
            </a:r>
            <a:r>
              <a:rPr lang="en-US" sz="2400" dirty="0">
                <a:solidFill>
                  <a:srgbClr val="333333"/>
                </a:solidFill>
                <a:latin typeface="Open Sans" panose="020B0606030504020204" pitchFamily="34" charset="0"/>
              </a:rPr>
              <a:t> </a:t>
            </a:r>
            <a:r>
              <a:rPr lang="en-US" sz="2400" dirty="0" err="1">
                <a:solidFill>
                  <a:srgbClr val="333333"/>
                </a:solidFill>
                <a:latin typeface="Open Sans" panose="020B0606030504020204" pitchFamily="34" charset="0"/>
              </a:rPr>
              <a:t>imovina</a:t>
            </a:r>
            <a:r>
              <a:rPr lang="en-US" sz="2400" dirty="0">
                <a:solidFill>
                  <a:srgbClr val="333333"/>
                </a:solidFill>
                <a:latin typeface="Open Sans" panose="020B0606030504020204" pitchFamily="34" charset="0"/>
              </a:rPr>
              <a:t> </a:t>
            </a:r>
            <a:r>
              <a:rPr lang="en-US" sz="2400" dirty="0" err="1">
                <a:solidFill>
                  <a:srgbClr val="333333"/>
                </a:solidFill>
                <a:latin typeface="Open Sans" panose="020B0606030504020204" pitchFamily="34" charset="0"/>
              </a:rPr>
              <a:t>koja</a:t>
            </a:r>
            <a:r>
              <a:rPr lang="en-US" sz="2400" dirty="0">
                <a:solidFill>
                  <a:srgbClr val="333333"/>
                </a:solidFill>
                <a:latin typeface="Open Sans" panose="020B0606030504020204" pitchFamily="34" charset="0"/>
              </a:rPr>
              <a:t> je </a:t>
            </a:r>
            <a:r>
              <a:rPr lang="en-US" sz="2400" dirty="0" err="1">
                <a:solidFill>
                  <a:srgbClr val="333333"/>
                </a:solidFill>
                <a:latin typeface="Open Sans" panose="020B0606030504020204" pitchFamily="34" charset="0"/>
              </a:rPr>
              <a:t>izdata</a:t>
            </a:r>
            <a:r>
              <a:rPr lang="en-US" sz="2400" dirty="0">
                <a:solidFill>
                  <a:srgbClr val="333333"/>
                </a:solidFill>
                <a:latin typeface="Open Sans" panose="020B0606030504020204" pitchFamily="34" charset="0"/>
              </a:rPr>
              <a:t> </a:t>
            </a:r>
            <a:r>
              <a:rPr lang="en-US" sz="2400" u="sng" dirty="0">
                <a:solidFill>
                  <a:srgbClr val="333333"/>
                </a:solidFill>
                <a:latin typeface="Open Sans" panose="020B0606030504020204" pitchFamily="34" charset="0"/>
              </a:rPr>
              <a:t>s </a:t>
            </a:r>
            <a:r>
              <a:rPr lang="en-US" sz="2400" u="sng" dirty="0" err="1">
                <a:solidFill>
                  <a:srgbClr val="333333"/>
                </a:solidFill>
                <a:latin typeface="Open Sans" panose="020B0606030504020204" pitchFamily="34" charset="0"/>
              </a:rPr>
              <a:t>ciljem</a:t>
            </a:r>
            <a:r>
              <a:rPr lang="en-US" sz="2400" u="sng" dirty="0">
                <a:solidFill>
                  <a:srgbClr val="333333"/>
                </a:solidFill>
                <a:latin typeface="Open Sans" panose="020B0606030504020204" pitchFamily="34" charset="0"/>
              </a:rPr>
              <a:t> </a:t>
            </a:r>
            <a:r>
              <a:rPr lang="en-US" sz="2400" u="sng" dirty="0" err="1">
                <a:solidFill>
                  <a:srgbClr val="333333"/>
                </a:solidFill>
                <a:latin typeface="Open Sans" panose="020B0606030504020204" pitchFamily="34" charset="0"/>
              </a:rPr>
              <a:t>što</a:t>
            </a:r>
            <a:r>
              <a:rPr lang="en-US" sz="2400" u="sng" dirty="0">
                <a:solidFill>
                  <a:srgbClr val="333333"/>
                </a:solidFill>
                <a:latin typeface="Open Sans" panose="020B0606030504020204" pitchFamily="34" charset="0"/>
              </a:rPr>
              <a:t> </a:t>
            </a:r>
            <a:r>
              <a:rPr lang="en-US" sz="2400" u="sng" dirty="0" err="1">
                <a:solidFill>
                  <a:srgbClr val="333333"/>
                </a:solidFill>
                <a:latin typeface="Open Sans" panose="020B0606030504020204" pitchFamily="34" charset="0"/>
              </a:rPr>
              <a:t>manjih</a:t>
            </a:r>
            <a:r>
              <a:rPr lang="en-US" sz="2400" u="sng" dirty="0">
                <a:solidFill>
                  <a:srgbClr val="333333"/>
                </a:solidFill>
                <a:latin typeface="Open Sans" panose="020B0606030504020204" pitchFamily="34" charset="0"/>
              </a:rPr>
              <a:t> </a:t>
            </a:r>
            <a:r>
              <a:rPr lang="en-US" sz="2400" u="sng" dirty="0" err="1">
                <a:solidFill>
                  <a:srgbClr val="333333"/>
                </a:solidFill>
                <a:latin typeface="Open Sans" panose="020B0606030504020204" pitchFamily="34" charset="0"/>
              </a:rPr>
              <a:t>promena</a:t>
            </a:r>
            <a:r>
              <a:rPr lang="en-US" sz="2400" u="sng" dirty="0">
                <a:solidFill>
                  <a:srgbClr val="333333"/>
                </a:solidFill>
                <a:latin typeface="Open Sans" panose="020B0606030504020204" pitchFamily="34" charset="0"/>
              </a:rPr>
              <a:t> </a:t>
            </a:r>
            <a:r>
              <a:rPr lang="en-US" sz="2400" u="sng" dirty="0" err="1">
                <a:solidFill>
                  <a:srgbClr val="333333"/>
                </a:solidFill>
                <a:latin typeface="Open Sans" panose="020B0606030504020204" pitchFamily="34" charset="0"/>
              </a:rPr>
              <a:t>vrednosti</a:t>
            </a:r>
            <a:r>
              <a:rPr lang="en-US" sz="2400" dirty="0">
                <a:solidFill>
                  <a:srgbClr val="333333"/>
                </a:solidFill>
                <a:latin typeface="Open Sans" panose="020B0606030504020204" pitchFamily="34" charset="0"/>
              </a:rPr>
              <a:t> </a:t>
            </a:r>
            <a:r>
              <a:rPr lang="en-US" sz="2400" dirty="0" err="1">
                <a:solidFill>
                  <a:srgbClr val="333333"/>
                </a:solidFill>
                <a:latin typeface="Open Sans" panose="020B0606030504020204" pitchFamily="34" charset="0"/>
              </a:rPr>
              <a:t>te</a:t>
            </a:r>
            <a:r>
              <a:rPr lang="en-US" sz="2400" dirty="0">
                <a:solidFill>
                  <a:srgbClr val="333333"/>
                </a:solidFill>
                <a:latin typeface="Open Sans" panose="020B0606030504020204" pitchFamily="34" charset="0"/>
              </a:rPr>
              <a:t> </a:t>
            </a:r>
            <a:r>
              <a:rPr lang="en-US" sz="2400" dirty="0" err="1">
                <a:solidFill>
                  <a:srgbClr val="333333"/>
                </a:solidFill>
                <a:latin typeface="Open Sans" panose="020B0606030504020204" pitchFamily="34" charset="0"/>
              </a:rPr>
              <a:t>imovine</a:t>
            </a:r>
            <a:r>
              <a:rPr lang="en-US" sz="2400" dirty="0">
                <a:solidFill>
                  <a:srgbClr val="333333"/>
                </a:solidFill>
                <a:latin typeface="Open Sans" panose="020B0606030504020204" pitchFamily="34" charset="0"/>
              </a:rPr>
              <a:t>, a </a:t>
            </a:r>
            <a:r>
              <a:rPr lang="en-US" sz="2400" dirty="0" err="1">
                <a:solidFill>
                  <a:srgbClr val="333333"/>
                </a:solidFill>
                <a:latin typeface="Open Sans" panose="020B0606030504020204" pitchFamily="34" charset="0"/>
              </a:rPr>
              <a:t>čija</a:t>
            </a:r>
            <a:r>
              <a:rPr lang="en-US" sz="2400" dirty="0">
                <a:solidFill>
                  <a:srgbClr val="333333"/>
                </a:solidFill>
                <a:latin typeface="Open Sans" panose="020B0606030504020204" pitchFamily="34" charset="0"/>
              </a:rPr>
              <a:t> je </a:t>
            </a:r>
            <a:r>
              <a:rPr lang="en-US" sz="2400" u="sng" dirty="0" err="1">
                <a:solidFill>
                  <a:srgbClr val="333333"/>
                </a:solidFill>
                <a:latin typeface="Open Sans" panose="020B0606030504020204" pitchFamily="34" charset="0"/>
              </a:rPr>
              <a:t>vrednost</a:t>
            </a:r>
            <a:r>
              <a:rPr lang="en-US" sz="2400" u="sng" dirty="0">
                <a:solidFill>
                  <a:srgbClr val="333333"/>
                </a:solidFill>
                <a:latin typeface="Open Sans" panose="020B0606030504020204" pitchFamily="34" charset="0"/>
              </a:rPr>
              <a:t> </a:t>
            </a:r>
            <a:r>
              <a:rPr lang="en-US" sz="2400" u="sng" dirty="0" err="1">
                <a:solidFill>
                  <a:srgbClr val="333333"/>
                </a:solidFill>
                <a:latin typeface="Open Sans" panose="020B0606030504020204" pitchFamily="34" charset="0"/>
              </a:rPr>
              <a:t>povezana</a:t>
            </a:r>
            <a:r>
              <a:rPr lang="en-US" sz="2400" u="sng" dirty="0">
                <a:solidFill>
                  <a:srgbClr val="333333"/>
                </a:solidFill>
                <a:latin typeface="Open Sans" panose="020B0606030504020204" pitchFamily="34" charset="0"/>
              </a:rPr>
              <a:t> s </a:t>
            </a:r>
            <a:r>
              <a:rPr lang="en-US" sz="2400" u="sng" dirty="0" err="1">
                <a:solidFill>
                  <a:srgbClr val="333333"/>
                </a:solidFill>
                <a:latin typeface="Open Sans" panose="020B0606030504020204" pitchFamily="34" charset="0"/>
              </a:rPr>
              <a:t>vrednošću</a:t>
            </a:r>
            <a:r>
              <a:rPr lang="en-US" sz="2400" u="sng" dirty="0">
                <a:solidFill>
                  <a:srgbClr val="333333"/>
                </a:solidFill>
                <a:latin typeface="Open Sans" panose="020B0606030504020204" pitchFamily="34" charset="0"/>
              </a:rPr>
              <a:t> </a:t>
            </a:r>
            <a:r>
              <a:rPr lang="en-US" sz="2400" dirty="0" err="1">
                <a:solidFill>
                  <a:srgbClr val="333333"/>
                </a:solidFill>
                <a:latin typeface="Open Sans" panose="020B0606030504020204" pitchFamily="34" charset="0"/>
              </a:rPr>
              <a:t>zakonskog</a:t>
            </a:r>
            <a:r>
              <a:rPr lang="en-US" sz="2400" dirty="0">
                <a:solidFill>
                  <a:srgbClr val="333333"/>
                </a:solidFill>
                <a:latin typeface="Open Sans" panose="020B0606030504020204" pitchFamily="34" charset="0"/>
              </a:rPr>
              <a:t> </a:t>
            </a:r>
            <a:r>
              <a:rPr lang="en-US" sz="2400" dirty="0" err="1">
                <a:solidFill>
                  <a:srgbClr val="333333"/>
                </a:solidFill>
                <a:latin typeface="Open Sans" panose="020B0606030504020204" pitchFamily="34" charset="0"/>
              </a:rPr>
              <a:t>sredstva</a:t>
            </a:r>
            <a:r>
              <a:rPr lang="en-US" sz="2400" dirty="0">
                <a:solidFill>
                  <a:srgbClr val="333333"/>
                </a:solidFill>
                <a:latin typeface="Open Sans" panose="020B0606030504020204" pitchFamily="34" charset="0"/>
              </a:rPr>
              <a:t> </a:t>
            </a:r>
            <a:r>
              <a:rPr lang="en-US" sz="2400" dirty="0" err="1">
                <a:solidFill>
                  <a:srgbClr val="333333"/>
                </a:solidFill>
                <a:latin typeface="Open Sans" panose="020B0606030504020204" pitchFamily="34" charset="0"/>
              </a:rPr>
              <a:t>plaćanja</a:t>
            </a:r>
            <a:r>
              <a:rPr lang="en-US" sz="2400" dirty="0">
                <a:solidFill>
                  <a:srgbClr val="333333"/>
                </a:solidFill>
                <a:latin typeface="Open Sans" panose="020B0606030504020204" pitchFamily="34" charset="0"/>
              </a:rPr>
              <a:t> </a:t>
            </a:r>
            <a:r>
              <a:rPr lang="en-US" sz="2400" dirty="0" err="1">
                <a:solidFill>
                  <a:srgbClr val="333333"/>
                </a:solidFill>
                <a:latin typeface="Open Sans" panose="020B0606030504020204" pitchFamily="34" charset="0"/>
              </a:rPr>
              <a:t>ili</a:t>
            </a:r>
            <a:r>
              <a:rPr lang="en-US" sz="2400" dirty="0">
                <a:solidFill>
                  <a:srgbClr val="333333"/>
                </a:solidFill>
                <a:latin typeface="Open Sans" panose="020B0606030504020204" pitchFamily="34" charset="0"/>
              </a:rPr>
              <a:t> </a:t>
            </a:r>
            <a:r>
              <a:rPr lang="en-US" sz="2400" dirty="0" err="1">
                <a:solidFill>
                  <a:srgbClr val="333333"/>
                </a:solidFill>
                <a:latin typeface="Open Sans" panose="020B0606030504020204" pitchFamily="34" charset="0"/>
              </a:rPr>
              <a:t>jednog</a:t>
            </a:r>
            <a:r>
              <a:rPr lang="en-US" sz="2400" dirty="0">
                <a:solidFill>
                  <a:srgbClr val="333333"/>
                </a:solidFill>
                <a:latin typeface="Open Sans" panose="020B0606030504020204" pitchFamily="34" charset="0"/>
              </a:rPr>
              <a:t> </a:t>
            </a:r>
            <a:r>
              <a:rPr lang="en-US" sz="2400" dirty="0" err="1">
                <a:solidFill>
                  <a:srgbClr val="333333"/>
                </a:solidFill>
                <a:latin typeface="Open Sans" panose="020B0606030504020204" pitchFamily="34" charset="0"/>
              </a:rPr>
              <a:t>ili</a:t>
            </a:r>
            <a:r>
              <a:rPr lang="en-US" sz="2400" dirty="0">
                <a:solidFill>
                  <a:srgbClr val="333333"/>
                </a:solidFill>
                <a:latin typeface="Open Sans" panose="020B0606030504020204" pitchFamily="34" charset="0"/>
              </a:rPr>
              <a:t> </a:t>
            </a:r>
            <a:r>
              <a:rPr lang="en-US" sz="2400" dirty="0" err="1">
                <a:solidFill>
                  <a:srgbClr val="333333"/>
                </a:solidFill>
                <a:latin typeface="Open Sans" panose="020B0606030504020204" pitchFamily="34" charset="0"/>
              </a:rPr>
              <a:t>više</a:t>
            </a:r>
            <a:r>
              <a:rPr lang="en-US" sz="2400" dirty="0">
                <a:solidFill>
                  <a:srgbClr val="333333"/>
                </a:solidFill>
                <a:latin typeface="Open Sans" panose="020B0606030504020204" pitchFamily="34" charset="0"/>
              </a:rPr>
              <a:t> </a:t>
            </a:r>
            <a:r>
              <a:rPr lang="en-US" sz="2400" dirty="0" err="1">
                <a:solidFill>
                  <a:srgbClr val="333333"/>
                </a:solidFill>
                <a:latin typeface="Open Sans" panose="020B0606030504020204" pitchFamily="34" charset="0"/>
              </a:rPr>
              <a:t>imovinskih</a:t>
            </a:r>
            <a:r>
              <a:rPr lang="en-US" sz="2400" dirty="0">
                <a:solidFill>
                  <a:srgbClr val="333333"/>
                </a:solidFill>
                <a:latin typeface="Open Sans" panose="020B0606030504020204" pitchFamily="34" charset="0"/>
              </a:rPr>
              <a:t> </a:t>
            </a:r>
            <a:r>
              <a:rPr lang="en-US" sz="2400" dirty="0" err="1">
                <a:solidFill>
                  <a:srgbClr val="333333"/>
                </a:solidFill>
                <a:latin typeface="Open Sans" panose="020B0606030504020204" pitchFamily="34" charset="0"/>
              </a:rPr>
              <a:t>prava</a:t>
            </a:r>
            <a:r>
              <a:rPr lang="en-US" sz="2400" dirty="0">
                <a:solidFill>
                  <a:srgbClr val="333333"/>
                </a:solidFill>
                <a:latin typeface="Open Sans" panose="020B0606030504020204" pitchFamily="34" charset="0"/>
              </a:rPr>
              <a:t> </a:t>
            </a:r>
            <a:r>
              <a:rPr lang="en-US" sz="2400" u="sng" dirty="0" err="1">
                <a:solidFill>
                  <a:srgbClr val="333333"/>
                </a:solidFill>
                <a:latin typeface="Open Sans" panose="020B0606030504020204" pitchFamily="34" charset="0"/>
              </a:rPr>
              <a:t>koja</a:t>
            </a:r>
            <a:r>
              <a:rPr lang="en-US" sz="2400" u="sng" dirty="0">
                <a:solidFill>
                  <a:srgbClr val="333333"/>
                </a:solidFill>
                <a:latin typeface="Open Sans" panose="020B0606030504020204" pitchFamily="34" charset="0"/>
              </a:rPr>
              <a:t> </a:t>
            </a:r>
            <a:r>
              <a:rPr lang="en-US" sz="2400" u="sng" dirty="0" err="1">
                <a:solidFill>
                  <a:srgbClr val="333333"/>
                </a:solidFill>
                <a:latin typeface="Open Sans" panose="020B0606030504020204" pitchFamily="34" charset="0"/>
              </a:rPr>
              <a:t>imaju</a:t>
            </a:r>
            <a:r>
              <a:rPr lang="en-US" sz="2400" u="sng" dirty="0">
                <a:solidFill>
                  <a:srgbClr val="333333"/>
                </a:solidFill>
                <a:latin typeface="Open Sans" panose="020B0606030504020204" pitchFamily="34" charset="0"/>
              </a:rPr>
              <a:t> male </a:t>
            </a:r>
            <a:r>
              <a:rPr lang="en-US" sz="2400" u="sng" dirty="0" err="1">
                <a:solidFill>
                  <a:srgbClr val="333333"/>
                </a:solidFill>
                <a:latin typeface="Open Sans" panose="020B0606030504020204" pitchFamily="34" charset="0"/>
              </a:rPr>
              <a:t>promene</a:t>
            </a:r>
            <a:r>
              <a:rPr lang="en-US" sz="2400" u="sng" dirty="0">
                <a:solidFill>
                  <a:srgbClr val="333333"/>
                </a:solidFill>
                <a:latin typeface="Open Sans" panose="020B0606030504020204" pitchFamily="34" charset="0"/>
              </a:rPr>
              <a:t> </a:t>
            </a:r>
            <a:r>
              <a:rPr lang="en-US" sz="2400" u="sng" dirty="0" err="1">
                <a:solidFill>
                  <a:srgbClr val="333333"/>
                </a:solidFill>
                <a:latin typeface="Open Sans" panose="020B0606030504020204" pitchFamily="34" charset="0"/>
              </a:rPr>
              <a:t>vrednosti</a:t>
            </a:r>
            <a:r>
              <a:rPr lang="en-US" sz="2400" u="sng" dirty="0">
                <a:solidFill>
                  <a:srgbClr val="333333"/>
                </a:solidFill>
                <a:latin typeface="Open Sans" panose="020B0606030504020204" pitchFamily="34" charset="0"/>
              </a:rPr>
              <a:t> </a:t>
            </a:r>
            <a:r>
              <a:rPr lang="en-US" sz="2400" dirty="0">
                <a:solidFill>
                  <a:srgbClr val="333333"/>
                </a:solidFill>
                <a:latin typeface="Open Sans" panose="020B0606030504020204" pitchFamily="34" charset="0"/>
              </a:rPr>
              <a:t>(</a:t>
            </a:r>
            <a:r>
              <a:rPr lang="en-US" sz="2400" dirty="0" err="1">
                <a:solidFill>
                  <a:srgbClr val="333333"/>
                </a:solidFill>
                <a:latin typeface="Open Sans" panose="020B0606030504020204" pitchFamily="34" charset="0"/>
              </a:rPr>
              <a:t>npr</a:t>
            </a:r>
            <a:r>
              <a:rPr lang="en-US" sz="2400" dirty="0">
                <a:solidFill>
                  <a:srgbClr val="333333"/>
                </a:solidFill>
                <a:latin typeface="Open Sans" panose="020B0606030504020204" pitchFamily="34" charset="0"/>
              </a:rPr>
              <a:t>. </a:t>
            </a:r>
            <a:r>
              <a:rPr lang="en-US" sz="2400" dirty="0" err="1">
                <a:solidFill>
                  <a:srgbClr val="333333"/>
                </a:solidFill>
                <a:latin typeface="Open Sans" panose="020B0606030504020204" pitchFamily="34" charset="0"/>
              </a:rPr>
              <a:t>vezivanje</a:t>
            </a:r>
            <a:r>
              <a:rPr lang="en-US" sz="2400" dirty="0">
                <a:solidFill>
                  <a:srgbClr val="333333"/>
                </a:solidFill>
                <a:latin typeface="Open Sans" panose="020B0606030504020204" pitchFamily="34" charset="0"/>
              </a:rPr>
              <a:t> za </a:t>
            </a:r>
            <a:r>
              <a:rPr lang="en-US" sz="2400" dirty="0" err="1">
                <a:solidFill>
                  <a:srgbClr val="333333"/>
                </a:solidFill>
                <a:latin typeface="Open Sans" panose="020B0606030504020204" pitchFamily="34" charset="0"/>
              </a:rPr>
              <a:t>zvaničan</a:t>
            </a:r>
            <a:r>
              <a:rPr lang="en-US" sz="2400" dirty="0">
                <a:solidFill>
                  <a:srgbClr val="333333"/>
                </a:solidFill>
                <a:latin typeface="Open Sans" panose="020B0606030504020204" pitchFamily="34" charset="0"/>
              </a:rPr>
              <a:t> </a:t>
            </a:r>
            <a:r>
              <a:rPr lang="en-US" sz="2400" dirty="0" err="1">
                <a:solidFill>
                  <a:srgbClr val="333333"/>
                </a:solidFill>
                <a:latin typeface="Open Sans" panose="020B0606030504020204" pitchFamily="34" charset="0"/>
              </a:rPr>
              <a:t>kurs</a:t>
            </a:r>
            <a:r>
              <a:rPr lang="en-US" sz="2400" dirty="0">
                <a:solidFill>
                  <a:srgbClr val="333333"/>
                </a:solidFill>
                <a:latin typeface="Open Sans" panose="020B0606030504020204" pitchFamily="34" charset="0"/>
              </a:rPr>
              <a:t> </a:t>
            </a:r>
            <a:r>
              <a:rPr lang="en-US" sz="2400" dirty="0" err="1">
                <a:solidFill>
                  <a:srgbClr val="333333"/>
                </a:solidFill>
                <a:latin typeface="Open Sans" panose="020B0606030504020204" pitchFamily="34" charset="0"/>
              </a:rPr>
              <a:t>dinara</a:t>
            </a:r>
            <a:r>
              <a:rPr lang="en-US" sz="2400" dirty="0">
                <a:solidFill>
                  <a:srgbClr val="333333"/>
                </a:solidFill>
                <a:latin typeface="Open Sans" panose="020B0606030504020204" pitchFamily="34" charset="0"/>
              </a:rPr>
              <a:t> </a:t>
            </a:r>
            <a:r>
              <a:rPr lang="en-US" sz="2400" dirty="0" err="1">
                <a:solidFill>
                  <a:srgbClr val="333333"/>
                </a:solidFill>
                <a:latin typeface="Open Sans" panose="020B0606030504020204" pitchFamily="34" charset="0"/>
              </a:rPr>
              <a:t>ili</a:t>
            </a:r>
            <a:r>
              <a:rPr lang="en-US" sz="2400" dirty="0">
                <a:solidFill>
                  <a:srgbClr val="333333"/>
                </a:solidFill>
                <a:latin typeface="Open Sans" panose="020B0606030504020204" pitchFamily="34" charset="0"/>
              </a:rPr>
              <a:t> </a:t>
            </a:r>
            <a:r>
              <a:rPr lang="en-US" sz="2400" dirty="0" err="1">
                <a:solidFill>
                  <a:srgbClr val="333333"/>
                </a:solidFill>
                <a:latin typeface="Open Sans" panose="020B0606030504020204" pitchFamily="34" charset="0"/>
              </a:rPr>
              <a:t>kurs</a:t>
            </a:r>
            <a:r>
              <a:rPr lang="en-US" sz="2400" dirty="0">
                <a:solidFill>
                  <a:srgbClr val="333333"/>
                </a:solidFill>
                <a:latin typeface="Open Sans" panose="020B0606030504020204" pitchFamily="34" charset="0"/>
              </a:rPr>
              <a:t> </a:t>
            </a:r>
            <a:r>
              <a:rPr lang="en-US" sz="2400" dirty="0" err="1">
                <a:solidFill>
                  <a:srgbClr val="333333"/>
                </a:solidFill>
                <a:latin typeface="Open Sans" panose="020B0606030504020204" pitchFamily="34" charset="0"/>
              </a:rPr>
              <a:t>strane</a:t>
            </a:r>
            <a:r>
              <a:rPr lang="en-US" sz="2400" dirty="0">
                <a:solidFill>
                  <a:srgbClr val="333333"/>
                </a:solidFill>
                <a:latin typeface="Open Sans" panose="020B0606030504020204" pitchFamily="34" charset="0"/>
              </a:rPr>
              <a:t> </a:t>
            </a:r>
            <a:r>
              <a:rPr lang="en-US" sz="2400" dirty="0" err="1">
                <a:solidFill>
                  <a:srgbClr val="333333"/>
                </a:solidFill>
                <a:latin typeface="Open Sans" panose="020B0606030504020204" pitchFamily="34" charset="0"/>
              </a:rPr>
              <a:t>valute</a:t>
            </a:r>
            <a:r>
              <a:rPr lang="en-US" sz="2400" dirty="0">
                <a:solidFill>
                  <a:srgbClr val="333333"/>
                </a:solidFill>
                <a:latin typeface="Open Sans" panose="020B0606030504020204" pitchFamily="34" charset="0"/>
              </a:rPr>
              <a:t> koji je </a:t>
            </a:r>
            <a:r>
              <a:rPr lang="en-US" sz="2400" dirty="0" err="1">
                <a:solidFill>
                  <a:srgbClr val="333333"/>
                </a:solidFill>
                <a:latin typeface="Open Sans" panose="020B0606030504020204" pitchFamily="34" charset="0"/>
              </a:rPr>
              <a:t>relativno</a:t>
            </a:r>
            <a:r>
              <a:rPr lang="en-US" sz="2400" dirty="0">
                <a:solidFill>
                  <a:srgbClr val="333333"/>
                </a:solidFill>
                <a:latin typeface="Open Sans" panose="020B0606030504020204" pitchFamily="34" charset="0"/>
              </a:rPr>
              <a:t> </a:t>
            </a:r>
            <a:r>
              <a:rPr lang="en-US" sz="2400" dirty="0" err="1">
                <a:solidFill>
                  <a:srgbClr val="333333"/>
                </a:solidFill>
                <a:latin typeface="Open Sans" panose="020B0606030504020204" pitchFamily="34" charset="0"/>
              </a:rPr>
              <a:t>stabilan</a:t>
            </a:r>
            <a:r>
              <a:rPr lang="en-US" sz="2400" dirty="0">
                <a:solidFill>
                  <a:srgbClr val="333333"/>
                </a:solidFill>
                <a:latin typeface="Open Sans" panose="020B0606030504020204" pitchFamily="34" charset="0"/>
              </a:rPr>
              <a:t>)</a:t>
            </a:r>
            <a:r>
              <a:rPr lang="sr-Latn-RS" sz="2400" dirty="0">
                <a:solidFill>
                  <a:srgbClr val="333333"/>
                </a:solidFill>
                <a:latin typeface="Open Sans" panose="020B0606030504020204" pitchFamily="34" charset="0"/>
              </a:rPr>
              <a:t>“</a:t>
            </a:r>
          </a:p>
        </p:txBody>
      </p:sp>
    </p:spTree>
    <p:extLst>
      <p:ext uri="{BB962C8B-B14F-4D97-AF65-F5344CB8AC3E}">
        <p14:creationId xmlns:p14="http://schemas.microsoft.com/office/powerpoint/2010/main" val="4028571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5C32-886F-7F17-19EC-FC0173A0883D}"/>
              </a:ext>
            </a:extLst>
          </p:cNvPr>
          <p:cNvSpPr>
            <a:spLocks noGrp="1"/>
          </p:cNvSpPr>
          <p:nvPr>
            <p:ph type="title"/>
          </p:nvPr>
        </p:nvSpPr>
        <p:spPr/>
        <p:txBody>
          <a:bodyPr>
            <a:normAutofit/>
          </a:bodyPr>
          <a:lstStyle/>
          <a:p>
            <a:r>
              <a:rPr lang="sr-Latn-RS" dirty="0"/>
              <a:t>PODELA STABILNIH NOVČIĆA PREMA </a:t>
            </a:r>
            <a:r>
              <a:rPr lang="sr-Latn-RS"/>
              <a:t>VRSTI OSNOVNOG IMOVINSKOG DOBRA</a:t>
            </a:r>
            <a:endParaRPr lang="en-US" dirty="0"/>
          </a:p>
        </p:txBody>
      </p:sp>
      <p:graphicFrame>
        <p:nvGraphicFramePr>
          <p:cNvPr id="4" name="Content Placeholder 3">
            <a:extLst>
              <a:ext uri="{FF2B5EF4-FFF2-40B4-BE49-F238E27FC236}">
                <a16:creationId xmlns:a16="http://schemas.microsoft.com/office/drawing/2014/main" id="{6D6E131C-7E06-B4A1-677C-1521414F2E48}"/>
              </a:ext>
            </a:extLst>
          </p:cNvPr>
          <p:cNvGraphicFramePr>
            <a:graphicFrameLocks noGrp="1"/>
          </p:cNvGraphicFramePr>
          <p:nvPr>
            <p:ph idx="1"/>
          </p:nvPr>
        </p:nvGraphicFramePr>
        <p:xfrm>
          <a:off x="1484310" y="2666999"/>
          <a:ext cx="10018713" cy="3124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590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97AEB-D185-C678-E9F1-67334A3E0FB8}"/>
              </a:ext>
            </a:extLst>
          </p:cNvPr>
          <p:cNvSpPr>
            <a:spLocks noGrp="1"/>
          </p:cNvSpPr>
          <p:nvPr>
            <p:ph type="title"/>
          </p:nvPr>
        </p:nvSpPr>
        <p:spPr>
          <a:xfrm>
            <a:off x="1484310" y="73153"/>
            <a:ext cx="10018713" cy="1517904"/>
          </a:xfrm>
        </p:spPr>
        <p:txBody>
          <a:bodyPr>
            <a:normAutofit/>
          </a:bodyPr>
          <a:lstStyle/>
          <a:p>
            <a:r>
              <a:rPr lang="sr-Latn-RS" dirty="0"/>
              <a:t>PODELA STABILNIH NOVČIĆA</a:t>
            </a:r>
            <a:br>
              <a:rPr lang="sr-Latn-RS" dirty="0"/>
            </a:br>
            <a:r>
              <a:rPr lang="sr-Latn-RS" dirty="0"/>
              <a:t>PREMA NAČINU ODRŽAVANJA VREDNOSTI</a:t>
            </a:r>
            <a:endParaRPr lang="en-US" dirty="0"/>
          </a:p>
        </p:txBody>
      </p:sp>
      <p:graphicFrame>
        <p:nvGraphicFramePr>
          <p:cNvPr id="4" name="Content Placeholder 3">
            <a:extLst>
              <a:ext uri="{FF2B5EF4-FFF2-40B4-BE49-F238E27FC236}">
                <a16:creationId xmlns:a16="http://schemas.microsoft.com/office/drawing/2014/main" id="{EC45396D-DFDB-4F89-C223-9FBE6A182364}"/>
              </a:ext>
            </a:extLst>
          </p:cNvPr>
          <p:cNvGraphicFramePr>
            <a:graphicFrameLocks noGrp="1"/>
          </p:cNvGraphicFramePr>
          <p:nvPr>
            <p:ph idx="1"/>
          </p:nvPr>
        </p:nvGraphicFramePr>
        <p:xfrm>
          <a:off x="1484310" y="1591057"/>
          <a:ext cx="10402890" cy="4756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3695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7701A-DD9F-8B0E-B2C8-E0553E09E4F9}"/>
              </a:ext>
            </a:extLst>
          </p:cNvPr>
          <p:cNvSpPr>
            <a:spLocks noGrp="1"/>
          </p:cNvSpPr>
          <p:nvPr>
            <p:ph type="title"/>
          </p:nvPr>
        </p:nvSpPr>
        <p:spPr>
          <a:xfrm>
            <a:off x="1484310" y="128016"/>
            <a:ext cx="10018713" cy="1560575"/>
          </a:xfrm>
        </p:spPr>
        <p:txBody>
          <a:bodyPr/>
          <a:lstStyle/>
          <a:p>
            <a:r>
              <a:rPr lang="sr-Latn-RS" dirty="0"/>
              <a:t>ZAKLJUČNO O STABILNIM NOVČIĆIMA</a:t>
            </a:r>
            <a:endParaRPr lang="en-US" dirty="0"/>
          </a:p>
        </p:txBody>
      </p:sp>
      <p:sp>
        <p:nvSpPr>
          <p:cNvPr id="3" name="Content Placeholder 2">
            <a:extLst>
              <a:ext uri="{FF2B5EF4-FFF2-40B4-BE49-F238E27FC236}">
                <a16:creationId xmlns:a16="http://schemas.microsoft.com/office/drawing/2014/main" id="{FDEC4119-DB15-E795-462D-13B59BA5318A}"/>
              </a:ext>
            </a:extLst>
          </p:cNvPr>
          <p:cNvSpPr>
            <a:spLocks noGrp="1"/>
          </p:cNvSpPr>
          <p:nvPr>
            <p:ph idx="1"/>
          </p:nvPr>
        </p:nvSpPr>
        <p:spPr>
          <a:xfrm>
            <a:off x="1484310" y="1470991"/>
            <a:ext cx="10230612" cy="4969565"/>
          </a:xfrm>
        </p:spPr>
        <p:txBody>
          <a:bodyPr>
            <a:normAutofit/>
          </a:bodyPr>
          <a:lstStyle/>
          <a:p>
            <a:r>
              <a:rPr lang="sr-Latn-RS" dirty="0"/>
              <a:t>Izdavalac može, ali ne mora da dobije i da održava pokriće za izdate stabilne novčiće</a:t>
            </a:r>
          </a:p>
          <a:p>
            <a:r>
              <a:rPr lang="sr-Latn-RS" dirty="0"/>
              <a:t>Može, ali ne mora da postoji pravo imaoca na povraćaj vrednosti osnovnog dobra ili valute za koju je stabilni novčić vezan</a:t>
            </a:r>
          </a:p>
          <a:p>
            <a:r>
              <a:rPr lang="sr-Latn-RS" dirty="0"/>
              <a:t>Ako su pravilno osmišljeni i sigurni, stabilni novčići imaju najveći potencijal za široko, globalno prihvatanje kao sredstva plaćanja (tzv. globalni stabilni novčići, </a:t>
            </a:r>
            <a:r>
              <a:rPr lang="sr-Latn-RS" i="1" dirty="0"/>
              <a:t>global stablecoins</a:t>
            </a:r>
            <a:r>
              <a:rPr lang="sr-Latn-RS" dirty="0"/>
              <a:t>)</a:t>
            </a:r>
          </a:p>
          <a:p>
            <a:r>
              <a:rPr lang="sr-Latn-RS" dirty="0"/>
              <a:t>Poverenje u stabilne novčiće je veće nego kod ostalih oblika digitalne imovine</a:t>
            </a:r>
          </a:p>
        </p:txBody>
      </p:sp>
    </p:spTree>
    <p:extLst>
      <p:ext uri="{BB962C8B-B14F-4D97-AF65-F5344CB8AC3E}">
        <p14:creationId xmlns:p14="http://schemas.microsoft.com/office/powerpoint/2010/main" val="1021483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D719CEE-5CD4-8E4C-E710-A91A4CBF562D}"/>
              </a:ext>
            </a:extLst>
          </p:cNvPr>
          <p:cNvGraphicFramePr>
            <a:graphicFrameLocks noGrp="1"/>
          </p:cNvGraphicFramePr>
          <p:nvPr>
            <p:ph idx="1"/>
          </p:nvPr>
        </p:nvGraphicFramePr>
        <p:xfrm>
          <a:off x="1577130" y="1459685"/>
          <a:ext cx="9925893" cy="4331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866642E3-72B5-4700-BA46-432249FB000F}"/>
              </a:ext>
            </a:extLst>
          </p:cNvPr>
          <p:cNvSpPr/>
          <p:nvPr/>
        </p:nvSpPr>
        <p:spPr>
          <a:xfrm>
            <a:off x="6966162" y="3968318"/>
            <a:ext cx="4043960" cy="1822883"/>
          </a:xfrm>
          <a:prstGeom prst="rect">
            <a:avLst/>
          </a:prstGeom>
          <a:no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44978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5033A-7BB1-D196-2D37-3FF79DC996CC}"/>
              </a:ext>
            </a:extLst>
          </p:cNvPr>
          <p:cNvSpPr>
            <a:spLocks noGrp="1"/>
          </p:cNvSpPr>
          <p:nvPr>
            <p:ph type="title"/>
          </p:nvPr>
        </p:nvSpPr>
        <p:spPr>
          <a:xfrm>
            <a:off x="1484309" y="190500"/>
            <a:ext cx="10018713" cy="1752599"/>
          </a:xfrm>
        </p:spPr>
        <p:txBody>
          <a:bodyPr/>
          <a:lstStyle/>
          <a:p>
            <a:r>
              <a:rPr lang="sr-Latn-RS" dirty="0"/>
              <a:t>DIGITALNI TOKENI</a:t>
            </a:r>
            <a:endParaRPr lang="en-US" dirty="0"/>
          </a:p>
        </p:txBody>
      </p:sp>
      <p:sp>
        <p:nvSpPr>
          <p:cNvPr id="3" name="Content Placeholder 2">
            <a:extLst>
              <a:ext uri="{FF2B5EF4-FFF2-40B4-BE49-F238E27FC236}">
                <a16:creationId xmlns:a16="http://schemas.microsoft.com/office/drawing/2014/main" id="{4623C4CF-1F00-0D81-9952-22E72CCE3CFF}"/>
              </a:ext>
            </a:extLst>
          </p:cNvPr>
          <p:cNvSpPr>
            <a:spLocks noGrp="1"/>
          </p:cNvSpPr>
          <p:nvPr>
            <p:ph idx="1"/>
          </p:nvPr>
        </p:nvSpPr>
        <p:spPr>
          <a:xfrm>
            <a:off x="1484309" y="1648459"/>
            <a:ext cx="10217360" cy="4510710"/>
          </a:xfrm>
        </p:spPr>
        <p:txBody>
          <a:bodyPr>
            <a:normAutofit/>
          </a:bodyPr>
          <a:lstStyle/>
          <a:p>
            <a:r>
              <a:rPr lang="sr-Latn-RS" sz="2800" dirty="0"/>
              <a:t>Srpsko pravo</a:t>
            </a:r>
          </a:p>
          <a:p>
            <a:pPr lvl="1"/>
            <a:r>
              <a:rPr lang="sr-Latn-RS" sz="2400" b="0" i="1" dirty="0">
                <a:solidFill>
                  <a:srgbClr val="333333"/>
                </a:solidFill>
                <a:effectLst/>
                <a:latin typeface="Open Sans" panose="020B0606030504020204" pitchFamily="34" charset="0"/>
              </a:rPr>
              <a:t>„</a:t>
            </a:r>
            <a:r>
              <a:rPr lang="en-US" sz="2400" b="0" i="1" dirty="0" err="1">
                <a:solidFill>
                  <a:srgbClr val="333333"/>
                </a:solidFill>
                <a:effectLst/>
                <a:latin typeface="Open Sans" panose="020B0606030504020204" pitchFamily="34" charset="0"/>
              </a:rPr>
              <a:t>digitalni</a:t>
            </a:r>
            <a:r>
              <a:rPr lang="en-US" sz="2400" b="0" i="1" dirty="0">
                <a:solidFill>
                  <a:srgbClr val="333333"/>
                </a:solidFill>
                <a:effectLst/>
                <a:latin typeface="Open Sans" panose="020B0606030504020204" pitchFamily="34" charset="0"/>
              </a:rPr>
              <a:t> token</a:t>
            </a:r>
            <a:r>
              <a:rPr lang="en-US" sz="2400" b="0" i="0" dirty="0">
                <a:solidFill>
                  <a:srgbClr val="333333"/>
                </a:solidFill>
                <a:effectLst/>
                <a:latin typeface="Open Sans" panose="020B0606030504020204" pitchFamily="34" charset="0"/>
              </a:rPr>
              <a:t> je </a:t>
            </a:r>
            <a:r>
              <a:rPr lang="en-US" sz="2400" b="0" i="0" dirty="0" err="1">
                <a:solidFill>
                  <a:srgbClr val="333333"/>
                </a:solidFill>
                <a:effectLst/>
                <a:latin typeface="Open Sans" panose="020B0606030504020204" pitchFamily="34" charset="0"/>
              </a:rPr>
              <a:t>vrsta</a:t>
            </a:r>
            <a:r>
              <a:rPr lang="en-US" sz="2400" b="0" i="0" dirty="0">
                <a:solidFill>
                  <a:srgbClr val="333333"/>
                </a:solidFill>
                <a:effectLst/>
                <a:latin typeface="Open Sans" panose="020B0606030504020204" pitchFamily="34" charset="0"/>
              </a:rPr>
              <a:t> </a:t>
            </a:r>
            <a:r>
              <a:rPr lang="en-US" sz="2400" b="0" i="0" dirty="0" err="1">
                <a:solidFill>
                  <a:srgbClr val="333333"/>
                </a:solidFill>
                <a:effectLst/>
                <a:latin typeface="Open Sans" panose="020B0606030504020204" pitchFamily="34" charset="0"/>
              </a:rPr>
              <a:t>digitalne</a:t>
            </a:r>
            <a:r>
              <a:rPr lang="en-US" sz="2400" b="0" i="0" dirty="0">
                <a:solidFill>
                  <a:srgbClr val="333333"/>
                </a:solidFill>
                <a:effectLst/>
                <a:latin typeface="Open Sans" panose="020B0606030504020204" pitchFamily="34" charset="0"/>
              </a:rPr>
              <a:t> </a:t>
            </a:r>
            <a:r>
              <a:rPr lang="en-US" sz="2400" b="0" i="0" dirty="0" err="1">
                <a:solidFill>
                  <a:srgbClr val="333333"/>
                </a:solidFill>
                <a:effectLst/>
                <a:latin typeface="Open Sans" panose="020B0606030504020204" pitchFamily="34" charset="0"/>
              </a:rPr>
              <a:t>imovine</a:t>
            </a:r>
            <a:r>
              <a:rPr lang="en-US" sz="2400" b="0" i="0" dirty="0">
                <a:solidFill>
                  <a:srgbClr val="333333"/>
                </a:solidFill>
                <a:effectLst/>
                <a:latin typeface="Open Sans" panose="020B0606030504020204" pitchFamily="34" charset="0"/>
              </a:rPr>
              <a:t> </a:t>
            </a:r>
            <a:r>
              <a:rPr lang="en-US" sz="2400" b="0" i="0" dirty="0" err="1">
                <a:solidFill>
                  <a:srgbClr val="333333"/>
                </a:solidFill>
                <a:effectLst/>
                <a:latin typeface="Open Sans" panose="020B0606030504020204" pitchFamily="34" charset="0"/>
              </a:rPr>
              <a:t>i</a:t>
            </a:r>
            <a:r>
              <a:rPr lang="en-US" sz="2400" b="0" i="0" dirty="0">
                <a:solidFill>
                  <a:srgbClr val="333333"/>
                </a:solidFill>
                <a:effectLst/>
                <a:latin typeface="Open Sans" panose="020B0606030504020204" pitchFamily="34" charset="0"/>
              </a:rPr>
              <a:t> </a:t>
            </a:r>
            <a:r>
              <a:rPr lang="en-US" sz="2400" b="0" i="0" dirty="0" err="1">
                <a:solidFill>
                  <a:srgbClr val="333333"/>
                </a:solidFill>
                <a:effectLst/>
                <a:latin typeface="Open Sans" panose="020B0606030504020204" pitchFamily="34" charset="0"/>
              </a:rPr>
              <a:t>označava</a:t>
            </a:r>
            <a:r>
              <a:rPr lang="en-US" sz="2400" b="0" i="0" dirty="0">
                <a:solidFill>
                  <a:srgbClr val="333333"/>
                </a:solidFill>
                <a:effectLst/>
                <a:latin typeface="Open Sans" panose="020B0606030504020204" pitchFamily="34" charset="0"/>
              </a:rPr>
              <a:t> </a:t>
            </a:r>
            <a:r>
              <a:rPr lang="en-US" sz="2400" b="0" i="0" dirty="0" err="1">
                <a:solidFill>
                  <a:srgbClr val="333333"/>
                </a:solidFill>
                <a:effectLst/>
                <a:latin typeface="Open Sans" panose="020B0606030504020204" pitchFamily="34" charset="0"/>
              </a:rPr>
              <a:t>bilo</a:t>
            </a:r>
            <a:r>
              <a:rPr lang="en-US" sz="2400" b="0" i="0" dirty="0">
                <a:solidFill>
                  <a:srgbClr val="333333"/>
                </a:solidFill>
                <a:effectLst/>
                <a:latin typeface="Open Sans" panose="020B0606030504020204" pitchFamily="34" charset="0"/>
              </a:rPr>
              <a:t> </a:t>
            </a:r>
            <a:r>
              <a:rPr lang="en-US" sz="2400" b="0" i="0" dirty="0" err="1">
                <a:solidFill>
                  <a:srgbClr val="333333"/>
                </a:solidFill>
                <a:effectLst/>
                <a:latin typeface="Open Sans" panose="020B0606030504020204" pitchFamily="34" charset="0"/>
              </a:rPr>
              <a:t>koje</a:t>
            </a:r>
            <a:r>
              <a:rPr lang="en-US" sz="2400" b="0" i="0" dirty="0">
                <a:solidFill>
                  <a:srgbClr val="333333"/>
                </a:solidFill>
                <a:effectLst/>
                <a:latin typeface="Open Sans" panose="020B0606030504020204" pitchFamily="34" charset="0"/>
              </a:rPr>
              <a:t> </a:t>
            </a:r>
            <a:r>
              <a:rPr lang="en-US" sz="2400" b="0" i="0" u="sng" dirty="0" err="1">
                <a:solidFill>
                  <a:srgbClr val="333333"/>
                </a:solidFill>
                <a:effectLst/>
                <a:latin typeface="Open Sans" panose="020B0606030504020204" pitchFamily="34" charset="0"/>
              </a:rPr>
              <a:t>nematerijalno</a:t>
            </a:r>
            <a:r>
              <a:rPr lang="en-US" sz="2400" b="0" i="0" u="sng" dirty="0">
                <a:solidFill>
                  <a:srgbClr val="333333"/>
                </a:solidFill>
                <a:effectLst/>
                <a:latin typeface="Open Sans" panose="020B0606030504020204" pitchFamily="34" charset="0"/>
              </a:rPr>
              <a:t> </a:t>
            </a:r>
            <a:r>
              <a:rPr lang="en-US" sz="2400" b="0" i="0" dirty="0" err="1">
                <a:solidFill>
                  <a:srgbClr val="333333"/>
                </a:solidFill>
                <a:effectLst/>
                <a:latin typeface="Open Sans" panose="020B0606030504020204" pitchFamily="34" charset="0"/>
              </a:rPr>
              <a:t>imovinsko</a:t>
            </a:r>
            <a:r>
              <a:rPr lang="en-US" sz="2400" b="0" i="0" dirty="0">
                <a:solidFill>
                  <a:srgbClr val="333333"/>
                </a:solidFill>
                <a:effectLst/>
                <a:latin typeface="Open Sans" panose="020B0606030504020204" pitchFamily="34" charset="0"/>
              </a:rPr>
              <a:t> </a:t>
            </a:r>
            <a:r>
              <a:rPr lang="en-US" sz="2400" b="0" i="0" dirty="0" err="1">
                <a:solidFill>
                  <a:srgbClr val="333333"/>
                </a:solidFill>
                <a:effectLst/>
                <a:latin typeface="Open Sans" panose="020B0606030504020204" pitchFamily="34" charset="0"/>
              </a:rPr>
              <a:t>pravo</a:t>
            </a:r>
            <a:r>
              <a:rPr lang="en-US" sz="2400" b="0" i="0" dirty="0">
                <a:solidFill>
                  <a:srgbClr val="333333"/>
                </a:solidFill>
                <a:effectLst/>
                <a:latin typeface="Open Sans" panose="020B0606030504020204" pitchFamily="34" charset="0"/>
              </a:rPr>
              <a:t> </a:t>
            </a:r>
            <a:r>
              <a:rPr lang="en-US" sz="2400" b="0" i="0" dirty="0" err="1">
                <a:solidFill>
                  <a:srgbClr val="333333"/>
                </a:solidFill>
                <a:effectLst/>
                <a:latin typeface="Open Sans" panose="020B0606030504020204" pitchFamily="34" charset="0"/>
              </a:rPr>
              <a:t>koje</a:t>
            </a:r>
            <a:r>
              <a:rPr lang="en-US" sz="2400" b="0" i="0" dirty="0">
                <a:solidFill>
                  <a:srgbClr val="333333"/>
                </a:solidFill>
                <a:effectLst/>
                <a:latin typeface="Open Sans" panose="020B0606030504020204" pitchFamily="34" charset="0"/>
              </a:rPr>
              <a:t> </a:t>
            </a:r>
            <a:r>
              <a:rPr lang="en-US" sz="2400" b="0" i="0" u="sng" dirty="0">
                <a:solidFill>
                  <a:srgbClr val="333333"/>
                </a:solidFill>
                <a:effectLst/>
                <a:latin typeface="Open Sans" panose="020B0606030504020204" pitchFamily="34" charset="0"/>
              </a:rPr>
              <a:t>u </a:t>
            </a:r>
            <a:r>
              <a:rPr lang="en-US" sz="2400" b="0" i="0" u="sng" dirty="0" err="1">
                <a:solidFill>
                  <a:srgbClr val="333333"/>
                </a:solidFill>
                <a:effectLst/>
                <a:latin typeface="Open Sans" panose="020B0606030504020204" pitchFamily="34" charset="0"/>
              </a:rPr>
              <a:t>digitalnoj</a:t>
            </a:r>
            <a:r>
              <a:rPr lang="en-US" sz="2400" b="0" i="0" u="sng" dirty="0">
                <a:solidFill>
                  <a:srgbClr val="333333"/>
                </a:solidFill>
                <a:effectLst/>
                <a:latin typeface="Open Sans" panose="020B0606030504020204" pitchFamily="34" charset="0"/>
              </a:rPr>
              <a:t> </a:t>
            </a:r>
            <a:r>
              <a:rPr lang="en-US" sz="2400" b="0" i="0" u="sng" dirty="0" err="1">
                <a:solidFill>
                  <a:srgbClr val="333333"/>
                </a:solidFill>
                <a:effectLst/>
                <a:latin typeface="Open Sans" panose="020B0606030504020204" pitchFamily="34" charset="0"/>
              </a:rPr>
              <a:t>formi</a:t>
            </a:r>
            <a:r>
              <a:rPr lang="en-US" sz="2400" b="0" i="0" u="sng" dirty="0">
                <a:solidFill>
                  <a:srgbClr val="333333"/>
                </a:solidFill>
                <a:effectLst/>
                <a:latin typeface="Open Sans" panose="020B0606030504020204" pitchFamily="34" charset="0"/>
              </a:rPr>
              <a:t> </a:t>
            </a:r>
            <a:r>
              <a:rPr lang="en-US" sz="2400" b="0" i="0" u="sng" dirty="0" err="1">
                <a:solidFill>
                  <a:srgbClr val="333333"/>
                </a:solidFill>
                <a:effectLst/>
                <a:latin typeface="Open Sans" panose="020B0606030504020204" pitchFamily="34" charset="0"/>
              </a:rPr>
              <a:t>predstavlja</a:t>
            </a:r>
            <a:r>
              <a:rPr lang="en-US" sz="2400" b="0" i="0" dirty="0">
                <a:solidFill>
                  <a:srgbClr val="333333"/>
                </a:solidFill>
                <a:effectLst/>
                <a:latin typeface="Open Sans" panose="020B0606030504020204" pitchFamily="34" charset="0"/>
              </a:rPr>
              <a:t> </a:t>
            </a:r>
            <a:r>
              <a:rPr lang="en-US" sz="2400" b="0" i="0" dirty="0" err="1">
                <a:solidFill>
                  <a:srgbClr val="333333"/>
                </a:solidFill>
                <a:effectLst/>
                <a:latin typeface="Open Sans" panose="020B0606030504020204" pitchFamily="34" charset="0"/>
              </a:rPr>
              <a:t>jedno</a:t>
            </a:r>
            <a:r>
              <a:rPr lang="en-US" sz="2400" b="0" i="0" dirty="0">
                <a:solidFill>
                  <a:srgbClr val="333333"/>
                </a:solidFill>
                <a:effectLst/>
                <a:latin typeface="Open Sans" panose="020B0606030504020204" pitchFamily="34" charset="0"/>
              </a:rPr>
              <a:t> </a:t>
            </a:r>
            <a:r>
              <a:rPr lang="en-US" sz="2400" b="0" i="0" dirty="0" err="1">
                <a:solidFill>
                  <a:srgbClr val="333333"/>
                </a:solidFill>
                <a:effectLst/>
                <a:latin typeface="Open Sans" panose="020B0606030504020204" pitchFamily="34" charset="0"/>
              </a:rPr>
              <a:t>ili</a:t>
            </a:r>
            <a:r>
              <a:rPr lang="en-US" sz="2400" b="0" i="0" dirty="0">
                <a:solidFill>
                  <a:srgbClr val="333333"/>
                </a:solidFill>
                <a:effectLst/>
                <a:latin typeface="Open Sans" panose="020B0606030504020204" pitchFamily="34" charset="0"/>
              </a:rPr>
              <a:t> </a:t>
            </a:r>
            <a:r>
              <a:rPr lang="en-US" sz="2400" b="0" i="0" dirty="0" err="1">
                <a:solidFill>
                  <a:srgbClr val="333333"/>
                </a:solidFill>
                <a:effectLst/>
                <a:latin typeface="Open Sans" panose="020B0606030504020204" pitchFamily="34" charset="0"/>
              </a:rPr>
              <a:t>više</a:t>
            </a:r>
            <a:r>
              <a:rPr lang="en-US" sz="2400" b="0" i="0" dirty="0">
                <a:solidFill>
                  <a:srgbClr val="333333"/>
                </a:solidFill>
                <a:effectLst/>
                <a:latin typeface="Open Sans" panose="020B0606030504020204" pitchFamily="34" charset="0"/>
              </a:rPr>
              <a:t> </a:t>
            </a:r>
            <a:r>
              <a:rPr lang="en-US" sz="2400" b="0" i="0" dirty="0" err="1">
                <a:solidFill>
                  <a:srgbClr val="333333"/>
                </a:solidFill>
                <a:effectLst/>
                <a:latin typeface="Open Sans" panose="020B0606030504020204" pitchFamily="34" charset="0"/>
              </a:rPr>
              <a:t>drugih</a:t>
            </a:r>
            <a:r>
              <a:rPr lang="en-US" sz="2400" b="0" i="0" dirty="0">
                <a:solidFill>
                  <a:srgbClr val="333333"/>
                </a:solidFill>
                <a:effectLst/>
                <a:latin typeface="Open Sans" panose="020B0606030504020204" pitchFamily="34" charset="0"/>
              </a:rPr>
              <a:t> </a:t>
            </a:r>
            <a:r>
              <a:rPr lang="en-US" sz="2400" b="0" i="0" dirty="0" err="1">
                <a:solidFill>
                  <a:srgbClr val="333333"/>
                </a:solidFill>
                <a:effectLst/>
                <a:latin typeface="Open Sans" panose="020B0606030504020204" pitchFamily="34" charset="0"/>
              </a:rPr>
              <a:t>imovinskih</a:t>
            </a:r>
            <a:r>
              <a:rPr lang="en-US" sz="2400" b="0" i="0" dirty="0">
                <a:solidFill>
                  <a:srgbClr val="333333"/>
                </a:solidFill>
                <a:effectLst/>
                <a:latin typeface="Open Sans" panose="020B0606030504020204" pitchFamily="34" charset="0"/>
              </a:rPr>
              <a:t> </a:t>
            </a:r>
            <a:r>
              <a:rPr lang="en-US" sz="2400" b="0" i="0" dirty="0" err="1">
                <a:solidFill>
                  <a:srgbClr val="333333"/>
                </a:solidFill>
                <a:effectLst/>
                <a:latin typeface="Open Sans" panose="020B0606030504020204" pitchFamily="34" charset="0"/>
              </a:rPr>
              <a:t>prava</a:t>
            </a:r>
            <a:r>
              <a:rPr lang="en-US" sz="2400" b="0" i="0" dirty="0">
                <a:solidFill>
                  <a:srgbClr val="333333"/>
                </a:solidFill>
                <a:effectLst/>
                <a:latin typeface="Open Sans" panose="020B0606030504020204" pitchFamily="34" charset="0"/>
              </a:rPr>
              <a:t>, </a:t>
            </a:r>
            <a:r>
              <a:rPr lang="en-US" sz="2400" b="0" i="0" dirty="0" err="1">
                <a:solidFill>
                  <a:srgbClr val="333333"/>
                </a:solidFill>
                <a:effectLst/>
                <a:latin typeface="Open Sans" panose="020B0606030504020204" pitchFamily="34" charset="0"/>
              </a:rPr>
              <a:t>što</a:t>
            </a:r>
            <a:r>
              <a:rPr lang="en-US" sz="2400" b="0" i="0" dirty="0">
                <a:solidFill>
                  <a:srgbClr val="333333"/>
                </a:solidFill>
                <a:effectLst/>
                <a:latin typeface="Open Sans" panose="020B0606030504020204" pitchFamily="34" charset="0"/>
              </a:rPr>
              <a:t> </a:t>
            </a:r>
            <a:r>
              <a:rPr lang="en-US" sz="2400" b="0" i="0" dirty="0" err="1">
                <a:solidFill>
                  <a:srgbClr val="333333"/>
                </a:solidFill>
                <a:effectLst/>
                <a:latin typeface="Open Sans" panose="020B0606030504020204" pitchFamily="34" charset="0"/>
              </a:rPr>
              <a:t>može</a:t>
            </a:r>
            <a:r>
              <a:rPr lang="en-US" sz="2400" b="0" i="0" dirty="0">
                <a:solidFill>
                  <a:srgbClr val="333333"/>
                </a:solidFill>
                <a:effectLst/>
                <a:latin typeface="Open Sans" panose="020B0606030504020204" pitchFamily="34" charset="0"/>
              </a:rPr>
              <a:t> </a:t>
            </a:r>
            <a:r>
              <a:rPr lang="en-US" sz="2400" b="0" i="0" dirty="0" err="1">
                <a:solidFill>
                  <a:srgbClr val="333333"/>
                </a:solidFill>
                <a:effectLst/>
                <a:latin typeface="Open Sans" panose="020B0606030504020204" pitchFamily="34" charset="0"/>
              </a:rPr>
              <a:t>uključivati</a:t>
            </a:r>
            <a:r>
              <a:rPr lang="en-US" sz="2400" b="0" i="0" dirty="0">
                <a:solidFill>
                  <a:srgbClr val="333333"/>
                </a:solidFill>
                <a:effectLst/>
                <a:latin typeface="Open Sans" panose="020B0606030504020204" pitchFamily="34" charset="0"/>
              </a:rPr>
              <a:t> </a:t>
            </a:r>
            <a:r>
              <a:rPr lang="en-US" sz="2400" b="0" i="0" dirty="0" err="1">
                <a:solidFill>
                  <a:srgbClr val="333333"/>
                </a:solidFill>
                <a:effectLst/>
                <a:latin typeface="Open Sans" panose="020B0606030504020204" pitchFamily="34" charset="0"/>
              </a:rPr>
              <a:t>i</a:t>
            </a:r>
            <a:r>
              <a:rPr lang="en-US" sz="2400" b="0" i="0" dirty="0">
                <a:solidFill>
                  <a:srgbClr val="333333"/>
                </a:solidFill>
                <a:effectLst/>
                <a:latin typeface="Open Sans" panose="020B0606030504020204" pitchFamily="34" charset="0"/>
              </a:rPr>
              <a:t> </a:t>
            </a:r>
            <a:r>
              <a:rPr lang="en-US" sz="2400" b="0" i="0" dirty="0" err="1">
                <a:solidFill>
                  <a:srgbClr val="333333"/>
                </a:solidFill>
                <a:effectLst/>
                <a:latin typeface="Open Sans" panose="020B0606030504020204" pitchFamily="34" charset="0"/>
              </a:rPr>
              <a:t>pravo</a:t>
            </a:r>
            <a:r>
              <a:rPr lang="en-US" sz="2400" b="0" i="0" dirty="0">
                <a:solidFill>
                  <a:srgbClr val="333333"/>
                </a:solidFill>
                <a:effectLst/>
                <a:latin typeface="Open Sans" panose="020B0606030504020204" pitchFamily="34" charset="0"/>
              </a:rPr>
              <a:t> </a:t>
            </a:r>
            <a:r>
              <a:rPr lang="en-US" sz="2400" b="0" i="0" dirty="0" err="1">
                <a:solidFill>
                  <a:srgbClr val="333333"/>
                </a:solidFill>
                <a:effectLst/>
                <a:latin typeface="Open Sans" panose="020B0606030504020204" pitchFamily="34" charset="0"/>
              </a:rPr>
              <a:t>korisnika</a:t>
            </a:r>
            <a:r>
              <a:rPr lang="en-US" sz="2400" b="0" i="0" dirty="0">
                <a:solidFill>
                  <a:srgbClr val="333333"/>
                </a:solidFill>
                <a:effectLst/>
                <a:latin typeface="Open Sans" panose="020B0606030504020204" pitchFamily="34" charset="0"/>
              </a:rPr>
              <a:t> </a:t>
            </a:r>
            <a:r>
              <a:rPr lang="en-US" sz="2400" b="0" i="0" dirty="0" err="1">
                <a:solidFill>
                  <a:srgbClr val="333333"/>
                </a:solidFill>
                <a:effectLst/>
                <a:latin typeface="Open Sans" panose="020B0606030504020204" pitchFamily="34" charset="0"/>
              </a:rPr>
              <a:t>digitalnog</a:t>
            </a:r>
            <a:r>
              <a:rPr lang="en-US" sz="2400" b="0" i="0" dirty="0">
                <a:solidFill>
                  <a:srgbClr val="333333"/>
                </a:solidFill>
                <a:effectLst/>
                <a:latin typeface="Open Sans" panose="020B0606030504020204" pitchFamily="34" charset="0"/>
              </a:rPr>
              <a:t> </a:t>
            </a:r>
            <a:r>
              <a:rPr lang="en-US" sz="2400" b="0" i="0" dirty="0" err="1">
                <a:solidFill>
                  <a:srgbClr val="333333"/>
                </a:solidFill>
                <a:effectLst/>
                <a:latin typeface="Open Sans" panose="020B0606030504020204" pitchFamily="34" charset="0"/>
              </a:rPr>
              <a:t>tokena</a:t>
            </a:r>
            <a:r>
              <a:rPr lang="en-US" sz="2400" b="0" i="0" dirty="0">
                <a:solidFill>
                  <a:srgbClr val="333333"/>
                </a:solidFill>
                <a:effectLst/>
                <a:latin typeface="Open Sans" panose="020B0606030504020204" pitchFamily="34" charset="0"/>
              </a:rPr>
              <a:t> da mu </a:t>
            </a:r>
            <a:r>
              <a:rPr lang="en-US" sz="2400" b="0" i="0" dirty="0" err="1">
                <a:solidFill>
                  <a:srgbClr val="333333"/>
                </a:solidFill>
                <a:effectLst/>
                <a:latin typeface="Open Sans" panose="020B0606030504020204" pitchFamily="34" charset="0"/>
              </a:rPr>
              <a:t>budu</a:t>
            </a:r>
            <a:r>
              <a:rPr lang="en-US" sz="2400" b="0" i="0" dirty="0">
                <a:solidFill>
                  <a:srgbClr val="333333"/>
                </a:solidFill>
                <a:effectLst/>
                <a:latin typeface="Open Sans" panose="020B0606030504020204" pitchFamily="34" charset="0"/>
              </a:rPr>
              <a:t> </a:t>
            </a:r>
            <a:r>
              <a:rPr lang="en-US" sz="2400" b="0" i="0" dirty="0" err="1">
                <a:solidFill>
                  <a:srgbClr val="333333"/>
                </a:solidFill>
                <a:effectLst/>
                <a:latin typeface="Open Sans" panose="020B0606030504020204" pitchFamily="34" charset="0"/>
              </a:rPr>
              <a:t>pružene</a:t>
            </a:r>
            <a:r>
              <a:rPr lang="en-US" sz="2400" b="0" i="0" dirty="0">
                <a:solidFill>
                  <a:srgbClr val="333333"/>
                </a:solidFill>
                <a:effectLst/>
                <a:latin typeface="Open Sans" panose="020B0606030504020204" pitchFamily="34" charset="0"/>
              </a:rPr>
              <a:t> </a:t>
            </a:r>
            <a:r>
              <a:rPr lang="en-US" sz="2400" b="0" i="0" dirty="0" err="1">
                <a:solidFill>
                  <a:srgbClr val="333333"/>
                </a:solidFill>
                <a:effectLst/>
                <a:latin typeface="Open Sans" panose="020B0606030504020204" pitchFamily="34" charset="0"/>
              </a:rPr>
              <a:t>određene</a:t>
            </a:r>
            <a:r>
              <a:rPr lang="en-US" sz="2400" b="0" i="0" dirty="0">
                <a:solidFill>
                  <a:srgbClr val="333333"/>
                </a:solidFill>
                <a:effectLst/>
                <a:latin typeface="Open Sans" panose="020B0606030504020204" pitchFamily="34" charset="0"/>
              </a:rPr>
              <a:t> </a:t>
            </a:r>
            <a:r>
              <a:rPr lang="en-US" sz="2400" b="0" i="0" dirty="0" err="1">
                <a:solidFill>
                  <a:srgbClr val="333333"/>
                </a:solidFill>
                <a:effectLst/>
                <a:latin typeface="Open Sans" panose="020B0606030504020204" pitchFamily="34" charset="0"/>
              </a:rPr>
              <a:t>usluge</a:t>
            </a:r>
            <a:r>
              <a:rPr lang="sr-Latn-RS" sz="2400" b="0" i="0" dirty="0">
                <a:solidFill>
                  <a:srgbClr val="333333"/>
                </a:solidFill>
                <a:effectLst/>
                <a:latin typeface="Open Sans" panose="020B0606030504020204" pitchFamily="34" charset="0"/>
              </a:rPr>
              <a:t>“</a:t>
            </a:r>
          </a:p>
          <a:p>
            <a:pPr lvl="1"/>
            <a:r>
              <a:rPr lang="sr-Latn-RS" sz="2400" dirty="0">
                <a:solidFill>
                  <a:srgbClr val="333333"/>
                </a:solidFill>
                <a:latin typeface="Open Sans" panose="020B0606030504020204" pitchFamily="34" charset="0"/>
              </a:rPr>
              <a:t>Finspot faktoring tokeni (FIN, FIN2, FIN3), tokeni za solarne projekte (Solar Token ST1 i AVR Solar Token), Walnut Enterprise tokeni (TWE_R, TWE_L, TWE_L2)</a:t>
            </a:r>
            <a:endParaRPr lang="sr-Latn-RS" sz="2400" b="0" i="0" dirty="0">
              <a:solidFill>
                <a:srgbClr val="333333"/>
              </a:solidFill>
              <a:effectLst/>
              <a:latin typeface="Open Sans" panose="020B0606030504020204" pitchFamily="34" charset="0"/>
            </a:endParaRPr>
          </a:p>
        </p:txBody>
      </p:sp>
    </p:spTree>
    <p:extLst>
      <p:ext uri="{BB962C8B-B14F-4D97-AF65-F5344CB8AC3E}">
        <p14:creationId xmlns:p14="http://schemas.microsoft.com/office/powerpoint/2010/main" val="430194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14994-F52C-8288-C1B4-D83A6A952FE0}"/>
              </a:ext>
            </a:extLst>
          </p:cNvPr>
          <p:cNvSpPr>
            <a:spLocks noGrp="1"/>
          </p:cNvSpPr>
          <p:nvPr>
            <p:ph type="title"/>
          </p:nvPr>
        </p:nvSpPr>
        <p:spPr>
          <a:xfrm>
            <a:off x="1484310" y="92766"/>
            <a:ext cx="10018713" cy="1404729"/>
          </a:xfrm>
        </p:spPr>
        <p:txBody>
          <a:bodyPr/>
          <a:lstStyle/>
          <a:p>
            <a:r>
              <a:rPr lang="en-RS" dirty="0"/>
              <a:t>KARAKTERISTIKE DIGITALNIH TOKENA</a:t>
            </a:r>
          </a:p>
        </p:txBody>
      </p:sp>
      <p:sp>
        <p:nvSpPr>
          <p:cNvPr id="3" name="Content Placeholder 2">
            <a:extLst>
              <a:ext uri="{FF2B5EF4-FFF2-40B4-BE49-F238E27FC236}">
                <a16:creationId xmlns:a16="http://schemas.microsoft.com/office/drawing/2014/main" id="{F2BF42C4-9FC9-D809-8FAA-B432D5985094}"/>
              </a:ext>
            </a:extLst>
          </p:cNvPr>
          <p:cNvSpPr>
            <a:spLocks noGrp="1"/>
          </p:cNvSpPr>
          <p:nvPr>
            <p:ph idx="1"/>
          </p:nvPr>
        </p:nvSpPr>
        <p:spPr>
          <a:xfrm>
            <a:off x="1484310" y="1709530"/>
            <a:ext cx="10018713" cy="4784035"/>
          </a:xfrm>
        </p:spPr>
        <p:txBody>
          <a:bodyPr>
            <a:normAutofit lnSpcReduction="10000"/>
          </a:bodyPr>
          <a:lstStyle/>
          <a:p>
            <a:r>
              <a:rPr lang="en-RS" dirty="0"/>
              <a:t>“Nematerijalno imovinsko pravo” – bestelesno imovinsko dobro</a:t>
            </a:r>
            <a:r>
              <a:rPr lang="sr-Latn-RS" dirty="0"/>
              <a:t> (?)</a:t>
            </a:r>
            <a:endParaRPr lang="en-RS" dirty="0"/>
          </a:p>
          <a:p>
            <a:r>
              <a:rPr lang="en-RS" dirty="0"/>
              <a:t>U digitalnom obliku</a:t>
            </a:r>
          </a:p>
          <a:p>
            <a:r>
              <a:rPr lang="en-RS" dirty="0"/>
              <a:t>Simbol jednog ili više drugih imovinskih prava</a:t>
            </a:r>
          </a:p>
          <a:p>
            <a:r>
              <a:rPr lang="en-RS" dirty="0"/>
              <a:t>Nedovoljno precizna definicija</a:t>
            </a:r>
          </a:p>
          <a:p>
            <a:r>
              <a:rPr lang="en-RS" dirty="0"/>
              <a:t>Može da se preklopi sa definicijom virtuelne valute, ako ona daje imaocu neko pravo protiv izdavaoca (npr. pravo na povraćaj iznosa datog pokrića)</a:t>
            </a:r>
          </a:p>
          <a:p>
            <a:r>
              <a:rPr lang="en-RS" dirty="0"/>
              <a:t>Nije naglašeno za šta se koristi</a:t>
            </a:r>
          </a:p>
          <a:p>
            <a:pPr lvl="1"/>
            <a:r>
              <a:rPr lang="en-RS" dirty="0"/>
              <a:t>ne smeju da budu isključivo sredstvo razmene</a:t>
            </a:r>
            <a:r>
              <a:rPr lang="sr-Latn-RS" dirty="0"/>
              <a:t>, obračuna</a:t>
            </a:r>
            <a:r>
              <a:rPr lang="en-RS" dirty="0"/>
              <a:t> </a:t>
            </a:r>
            <a:r>
              <a:rPr lang="en-GB" dirty="0" err="1"/>
              <a:t>i</a:t>
            </a:r>
            <a:r>
              <a:rPr lang="en-GB" dirty="0"/>
              <a:t> </a:t>
            </a:r>
            <a:r>
              <a:rPr lang="en-GB" dirty="0" err="1"/>
              <a:t>očuvanja</a:t>
            </a:r>
            <a:r>
              <a:rPr lang="en-GB" dirty="0"/>
              <a:t> </a:t>
            </a:r>
            <a:r>
              <a:rPr lang="en-GB" dirty="0" err="1"/>
              <a:t>vrednosti</a:t>
            </a:r>
            <a:endParaRPr lang="en-RS" dirty="0"/>
          </a:p>
          <a:p>
            <a:pPr lvl="1"/>
            <a:r>
              <a:rPr lang="en-RS" dirty="0"/>
              <a:t>sredstvo prikupljanja </a:t>
            </a:r>
            <a:r>
              <a:rPr lang="en-GB" dirty="0" err="1"/>
              <a:t>i</a:t>
            </a:r>
            <a:r>
              <a:rPr lang="en-GB" dirty="0"/>
              <a:t> </a:t>
            </a:r>
            <a:r>
              <a:rPr lang="en-RS" dirty="0"/>
              <a:t>investiranja kapitala </a:t>
            </a:r>
            <a:r>
              <a:rPr lang="en-GB" dirty="0" err="1"/>
              <a:t>i</a:t>
            </a:r>
            <a:r>
              <a:rPr lang="en-GB" dirty="0"/>
              <a:t>/</a:t>
            </a:r>
            <a:r>
              <a:rPr lang="en-RS" dirty="0"/>
              <a:t>ili</a:t>
            </a:r>
          </a:p>
          <a:p>
            <a:pPr lvl="1"/>
            <a:r>
              <a:rPr lang="en-RS" dirty="0"/>
              <a:t>sredstvo korišćenja digitalnih proizvoda ili usluga</a:t>
            </a:r>
          </a:p>
          <a:p>
            <a:endParaRPr lang="en-RS" dirty="0"/>
          </a:p>
        </p:txBody>
      </p:sp>
    </p:spTree>
    <p:extLst>
      <p:ext uri="{BB962C8B-B14F-4D97-AF65-F5344CB8AC3E}">
        <p14:creationId xmlns:p14="http://schemas.microsoft.com/office/powerpoint/2010/main" val="889345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5E5A4-0642-08AF-C2A7-2E4C31E9E45C}"/>
              </a:ext>
            </a:extLst>
          </p:cNvPr>
          <p:cNvSpPr>
            <a:spLocks noGrp="1"/>
          </p:cNvSpPr>
          <p:nvPr>
            <p:ph type="title"/>
          </p:nvPr>
        </p:nvSpPr>
        <p:spPr>
          <a:xfrm>
            <a:off x="1484311" y="168972"/>
            <a:ext cx="10018713" cy="1752599"/>
          </a:xfrm>
        </p:spPr>
        <p:txBody>
          <a:bodyPr/>
          <a:lstStyle/>
          <a:p>
            <a:r>
              <a:rPr lang="sr-Latn-RS" dirty="0"/>
              <a:t>PODELA DIGITALNIH TOKENA PREMA SVOJSTVU ZAMENLJIVOSTI</a:t>
            </a:r>
            <a:endParaRPr lang="en-US" dirty="0"/>
          </a:p>
        </p:txBody>
      </p:sp>
      <p:graphicFrame>
        <p:nvGraphicFramePr>
          <p:cNvPr id="4" name="Content Placeholder 3">
            <a:extLst>
              <a:ext uri="{FF2B5EF4-FFF2-40B4-BE49-F238E27FC236}">
                <a16:creationId xmlns:a16="http://schemas.microsoft.com/office/drawing/2014/main" id="{B9E4F198-7A35-2DAD-35F6-1B62BD44A648}"/>
              </a:ext>
            </a:extLst>
          </p:cNvPr>
          <p:cNvGraphicFramePr>
            <a:graphicFrameLocks noGrp="1"/>
          </p:cNvGraphicFramePr>
          <p:nvPr>
            <p:ph idx="1"/>
          </p:nvPr>
        </p:nvGraphicFramePr>
        <p:xfrm>
          <a:off x="1630083" y="1921571"/>
          <a:ext cx="10018713" cy="4147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4823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5" name="Picture 4" descr="Logo&#10;&#10;Description automatically generated">
            <a:extLst>
              <a:ext uri="{FF2B5EF4-FFF2-40B4-BE49-F238E27FC236}">
                <a16:creationId xmlns:a16="http://schemas.microsoft.com/office/drawing/2014/main" id="{06C51044-40F8-7C17-1CBF-69D4E8573024}"/>
              </a:ext>
            </a:extLst>
          </p:cNvPr>
          <p:cNvPicPr>
            <a:picLocks noChangeAspect="1"/>
          </p:cNvPicPr>
          <p:nvPr/>
        </p:nvPicPr>
        <p:blipFill rotWithShape="1">
          <a:blip r:embed="rId4">
            <a:extLst>
              <a:ext uri="{28A0092B-C50C-407E-A947-70E740481C1C}">
                <a14:useLocalDpi xmlns:a14="http://schemas.microsoft.com/office/drawing/2010/main" val="0"/>
              </a:ext>
            </a:extLst>
          </a:blip>
          <a:srcRect l="19756" r="17658" b="2"/>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12" name="Group 11">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13"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4"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5"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6"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7"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8"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grpSp>
      <p:sp>
        <p:nvSpPr>
          <p:cNvPr id="2" name="Title 1">
            <a:extLst>
              <a:ext uri="{FF2B5EF4-FFF2-40B4-BE49-F238E27FC236}">
                <a16:creationId xmlns:a16="http://schemas.microsoft.com/office/drawing/2014/main" id="{D44EF901-61F1-7643-2404-DE4B45CB2002}"/>
              </a:ext>
            </a:extLst>
          </p:cNvPr>
          <p:cNvSpPr>
            <a:spLocks noGrp="1"/>
          </p:cNvSpPr>
          <p:nvPr>
            <p:ph type="title"/>
          </p:nvPr>
        </p:nvSpPr>
        <p:spPr>
          <a:xfrm>
            <a:off x="643468" y="12188"/>
            <a:ext cx="5589292" cy="2187676"/>
          </a:xfrm>
        </p:spPr>
        <p:txBody>
          <a:bodyPr>
            <a:normAutofit/>
          </a:bodyPr>
          <a:lstStyle/>
          <a:p>
            <a:pPr algn="l">
              <a:lnSpc>
                <a:spcPct val="90000"/>
              </a:lnSpc>
            </a:pPr>
            <a:r>
              <a:rPr lang="en-RS" dirty="0"/>
              <a:t>SVRHA NEZAMENLJIVIH TOKENA (</a:t>
            </a:r>
            <a:r>
              <a:rPr lang="en-RS" i="1" dirty="0"/>
              <a:t>NFTs</a:t>
            </a:r>
            <a:r>
              <a:rPr lang="en-RS" dirty="0"/>
              <a:t>)</a:t>
            </a:r>
          </a:p>
        </p:txBody>
      </p:sp>
      <p:sp>
        <p:nvSpPr>
          <p:cNvPr id="3" name="Content Placeholder 2">
            <a:extLst>
              <a:ext uri="{FF2B5EF4-FFF2-40B4-BE49-F238E27FC236}">
                <a16:creationId xmlns:a16="http://schemas.microsoft.com/office/drawing/2014/main" id="{497AC67E-2D7F-521F-7C26-810BCD7D0DDC}"/>
              </a:ext>
            </a:extLst>
          </p:cNvPr>
          <p:cNvSpPr>
            <a:spLocks noGrp="1"/>
          </p:cNvSpPr>
          <p:nvPr>
            <p:ph idx="1"/>
          </p:nvPr>
        </p:nvSpPr>
        <p:spPr>
          <a:xfrm>
            <a:off x="376769" y="2050026"/>
            <a:ext cx="5527379" cy="4424515"/>
          </a:xfrm>
        </p:spPr>
        <p:txBody>
          <a:bodyPr>
            <a:normAutofit/>
          </a:bodyPr>
          <a:lstStyle/>
          <a:p>
            <a:r>
              <a:rPr lang="en-RS" dirty="0"/>
              <a:t>Digitalni sertifikat autentičnosti</a:t>
            </a:r>
          </a:p>
          <a:p>
            <a:r>
              <a:rPr lang="en-RS" dirty="0"/>
              <a:t>Simbol vlasništva nad određenim </a:t>
            </a:r>
            <a:r>
              <a:rPr lang="sr-Latn-RS" dirty="0"/>
              <a:t>jedinstvenim imovinskim dobrom (npr. slikom, videom)</a:t>
            </a:r>
            <a:endParaRPr lang="en-RS" dirty="0"/>
          </a:p>
          <a:p>
            <a:r>
              <a:rPr lang="en-RS" dirty="0"/>
              <a:t>Inače, ne bi moglo da se zna ko je vlasnik originalnog dokumenta, a ko ima “samo” kopiju</a:t>
            </a:r>
          </a:p>
          <a:p>
            <a:r>
              <a:rPr lang="en-RS" dirty="0"/>
              <a:t>zahvaljujući NFT-ju zna se ko je vlasnik određenog digitalnog dokumenta</a:t>
            </a:r>
          </a:p>
          <a:p>
            <a:r>
              <a:rPr lang="en-RS" dirty="0"/>
              <a:t>Primeri iz prakse</a:t>
            </a:r>
          </a:p>
        </p:txBody>
      </p:sp>
    </p:spTree>
    <p:extLst>
      <p:ext uri="{BB962C8B-B14F-4D97-AF65-F5344CB8AC3E}">
        <p14:creationId xmlns:p14="http://schemas.microsoft.com/office/powerpoint/2010/main" val="1006514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a:extLst>
            <a:ext uri="{FF2B5EF4-FFF2-40B4-BE49-F238E27FC236}">
              <a16:creationId xmlns:a16="http://schemas.microsoft.com/office/drawing/2014/main" id="{0E6B7412-3AAB-423E-1C29-022D9B1B255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753D5F0-47A0-59C4-D5E2-5C7A2A03C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5" name="Picture 4" descr="A picture containing text, circuit, electronics, laser&#10;&#10;Description automatically generated">
            <a:extLst>
              <a:ext uri="{FF2B5EF4-FFF2-40B4-BE49-F238E27FC236}">
                <a16:creationId xmlns:a16="http://schemas.microsoft.com/office/drawing/2014/main" id="{6A31AFC3-8967-8341-0B63-193CA2206BA1}"/>
              </a:ext>
            </a:extLst>
          </p:cNvPr>
          <p:cNvPicPr>
            <a:picLocks noChangeAspect="1"/>
          </p:cNvPicPr>
          <p:nvPr/>
        </p:nvPicPr>
        <p:blipFill rotWithShape="1">
          <a:blip r:embed="rId3">
            <a:extLst>
              <a:ext uri="{28A0092B-C50C-407E-A947-70E740481C1C}">
                <a14:useLocalDpi xmlns:a14="http://schemas.microsoft.com/office/drawing/2010/main" val="0"/>
              </a:ext>
            </a:extLst>
          </a:blip>
          <a:srcRect t="4509" r="4508" b="-1"/>
          <a:stretch/>
        </p:blipFill>
        <p:spPr>
          <a:xfrm>
            <a:off x="20" y="10"/>
            <a:ext cx="12191980" cy="6857990"/>
          </a:xfrm>
          <a:prstGeom prst="rect">
            <a:avLst/>
          </a:prstGeom>
        </p:spPr>
      </p:pic>
      <p:sp>
        <p:nvSpPr>
          <p:cNvPr id="12" name="Freeform 13">
            <a:extLst>
              <a:ext uri="{FF2B5EF4-FFF2-40B4-BE49-F238E27FC236}">
                <a16:creationId xmlns:a16="http://schemas.microsoft.com/office/drawing/2014/main" id="{D7FEA7C6-4F75-69A5-BF88-6C366972B2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933" y="-16933"/>
            <a:ext cx="7340600" cy="6883400"/>
          </a:xfrm>
          <a:custGeom>
            <a:avLst/>
            <a:gdLst>
              <a:gd name="connsiteX0" fmla="*/ 5427133 w 7340600"/>
              <a:gd name="connsiteY0" fmla="*/ 8466 h 6883400"/>
              <a:gd name="connsiteX1" fmla="*/ 4783666 w 7340600"/>
              <a:gd name="connsiteY1" fmla="*/ 2573866 h 6883400"/>
              <a:gd name="connsiteX2" fmla="*/ 7340600 w 7340600"/>
              <a:gd name="connsiteY2" fmla="*/ 6874933 h 6883400"/>
              <a:gd name="connsiteX3" fmla="*/ 0 w 7340600"/>
              <a:gd name="connsiteY3" fmla="*/ 6883400 h 6883400"/>
              <a:gd name="connsiteX4" fmla="*/ 8466 w 7340600"/>
              <a:gd name="connsiteY4" fmla="*/ 0 h 6883400"/>
              <a:gd name="connsiteX5" fmla="*/ 5427133 w 7340600"/>
              <a:gd name="connsiteY5" fmla="*/ 8466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600" h="6883400">
                <a:moveTo>
                  <a:pt x="5427133" y="8466"/>
                </a:moveTo>
                <a:lnTo>
                  <a:pt x="4783666" y="2573866"/>
                </a:lnTo>
                <a:lnTo>
                  <a:pt x="7340600" y="6874933"/>
                </a:lnTo>
                <a:lnTo>
                  <a:pt x="0" y="6883400"/>
                </a:lnTo>
                <a:lnTo>
                  <a:pt x="8466" y="0"/>
                </a:lnTo>
                <a:lnTo>
                  <a:pt x="5427133" y="8466"/>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171E7000-061B-5115-15A1-71D2D06CD018}"/>
              </a:ext>
            </a:extLst>
          </p:cNvPr>
          <p:cNvSpPr>
            <a:spLocks noGrp="1"/>
          </p:cNvSpPr>
          <p:nvPr>
            <p:ph type="ctrTitle"/>
          </p:nvPr>
        </p:nvSpPr>
        <p:spPr>
          <a:xfrm>
            <a:off x="685800" y="1634067"/>
            <a:ext cx="4080932" cy="3310468"/>
          </a:xfrm>
        </p:spPr>
        <p:txBody>
          <a:bodyPr>
            <a:normAutofit/>
          </a:bodyPr>
          <a:lstStyle/>
          <a:p>
            <a:pPr algn="l"/>
            <a:r>
              <a:rPr lang="en-US" sz="5400" b="1" dirty="0">
                <a:solidFill>
                  <a:schemeClr val="bg1"/>
                </a:solidFill>
              </a:rPr>
              <a:t>PRAVA NA</a:t>
            </a:r>
            <a:r>
              <a:rPr lang="sr-Latn-RS" sz="5400" b="1" dirty="0">
                <a:solidFill>
                  <a:schemeClr val="bg1"/>
                </a:solidFill>
              </a:rPr>
              <a:t> DIGITALN</a:t>
            </a:r>
            <a:r>
              <a:rPr lang="en-US" sz="5400" b="1" dirty="0">
                <a:solidFill>
                  <a:schemeClr val="bg1"/>
                </a:solidFill>
              </a:rPr>
              <a:t>OJ</a:t>
            </a:r>
            <a:r>
              <a:rPr lang="sr-Latn-RS" sz="5400" b="1" dirty="0">
                <a:solidFill>
                  <a:schemeClr val="bg1"/>
                </a:solidFill>
              </a:rPr>
              <a:t> IMOVIN</a:t>
            </a:r>
            <a:r>
              <a:rPr lang="en-US" sz="5400" b="1" dirty="0">
                <a:solidFill>
                  <a:schemeClr val="bg1"/>
                </a:solidFill>
              </a:rPr>
              <a:t>I</a:t>
            </a:r>
          </a:p>
        </p:txBody>
      </p:sp>
      <p:sp>
        <p:nvSpPr>
          <p:cNvPr id="3" name="Subtitle 2">
            <a:extLst>
              <a:ext uri="{FF2B5EF4-FFF2-40B4-BE49-F238E27FC236}">
                <a16:creationId xmlns:a16="http://schemas.microsoft.com/office/drawing/2014/main" id="{B7E987E1-F809-3E6A-E838-33AA97B3DBC3}"/>
              </a:ext>
            </a:extLst>
          </p:cNvPr>
          <p:cNvSpPr>
            <a:spLocks noGrp="1"/>
          </p:cNvSpPr>
          <p:nvPr>
            <p:ph type="subTitle" idx="1"/>
          </p:nvPr>
        </p:nvSpPr>
        <p:spPr>
          <a:xfrm>
            <a:off x="685800" y="4944534"/>
            <a:ext cx="4080933" cy="939799"/>
          </a:xfrm>
        </p:spPr>
        <p:txBody>
          <a:bodyPr>
            <a:normAutofit/>
          </a:bodyPr>
          <a:lstStyle/>
          <a:p>
            <a:pPr algn="l"/>
            <a:r>
              <a:rPr lang="sr-Latn-RS">
                <a:solidFill>
                  <a:schemeClr val="bg1"/>
                </a:solidFill>
              </a:rPr>
              <a:t>Prof. dr Mirjana Radović, LL.M. (Humboldt)</a:t>
            </a:r>
            <a:endParaRPr lang="en-US">
              <a:solidFill>
                <a:schemeClr val="bg1"/>
              </a:solidFill>
            </a:endParaRPr>
          </a:p>
        </p:txBody>
      </p:sp>
      <p:grpSp>
        <p:nvGrpSpPr>
          <p:cNvPr id="14" name="Group 13">
            <a:extLst>
              <a:ext uri="{FF2B5EF4-FFF2-40B4-BE49-F238E27FC236}">
                <a16:creationId xmlns:a16="http://schemas.microsoft.com/office/drawing/2014/main" id="{3C10BABE-29E8-3D0E-0E24-5FAC511CAE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64100" y="-4763"/>
            <a:ext cx="5014912" cy="6862763"/>
            <a:chOff x="2928938" y="-4763"/>
            <a:chExt cx="5014912" cy="6862763"/>
          </a:xfrm>
        </p:grpSpPr>
        <p:sp>
          <p:nvSpPr>
            <p:cNvPr id="15" name="Freeform 6">
              <a:extLst>
                <a:ext uri="{FF2B5EF4-FFF2-40B4-BE49-F238E27FC236}">
                  <a16:creationId xmlns:a16="http://schemas.microsoft.com/office/drawing/2014/main" id="{C0B9AE3A-BF8C-20D5-D9A2-33E58F19D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6" name="Freeform 7">
              <a:extLst>
                <a:ext uri="{FF2B5EF4-FFF2-40B4-BE49-F238E27FC236}">
                  <a16:creationId xmlns:a16="http://schemas.microsoft.com/office/drawing/2014/main" id="{542CEE01-A8A4-7870-11D6-BC08B0F3F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7" name="Freeform 9">
              <a:extLst>
                <a:ext uri="{FF2B5EF4-FFF2-40B4-BE49-F238E27FC236}">
                  <a16:creationId xmlns:a16="http://schemas.microsoft.com/office/drawing/2014/main" id="{2C19B6C0-375C-C4EA-A34A-140BA5CEC9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8" name="Freeform 10">
              <a:extLst>
                <a:ext uri="{FF2B5EF4-FFF2-40B4-BE49-F238E27FC236}">
                  <a16:creationId xmlns:a16="http://schemas.microsoft.com/office/drawing/2014/main" id="{D2F4421F-1BCD-2D6D-9F6C-1A682D7997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9" name="Freeform 11">
              <a:extLst>
                <a:ext uri="{FF2B5EF4-FFF2-40B4-BE49-F238E27FC236}">
                  <a16:creationId xmlns:a16="http://schemas.microsoft.com/office/drawing/2014/main" id="{E56D9B6A-5DB6-557D-74F0-AE1A807653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0" name="Freeform 12">
              <a:extLst>
                <a:ext uri="{FF2B5EF4-FFF2-40B4-BE49-F238E27FC236}">
                  <a16:creationId xmlns:a16="http://schemas.microsoft.com/office/drawing/2014/main" id="{4D5E4E6E-4CFC-35B5-6B63-1EC31E37E0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grpSp>
    </p:spTree>
    <p:extLst>
      <p:ext uri="{BB962C8B-B14F-4D97-AF65-F5344CB8AC3E}">
        <p14:creationId xmlns:p14="http://schemas.microsoft.com/office/powerpoint/2010/main" val="332292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8" name="Picture 7" descr="Diagram, engineering drawing&#10;&#10;Description automatically generated">
            <a:extLst>
              <a:ext uri="{FF2B5EF4-FFF2-40B4-BE49-F238E27FC236}">
                <a16:creationId xmlns:a16="http://schemas.microsoft.com/office/drawing/2014/main" id="{146C2554-09F8-FC1C-663C-CA897AA8D69F}"/>
              </a:ext>
            </a:extLst>
          </p:cNvPr>
          <p:cNvPicPr>
            <a:picLocks noChangeAspect="1"/>
          </p:cNvPicPr>
          <p:nvPr/>
        </p:nvPicPr>
        <p:blipFill rotWithShape="1">
          <a:blip r:embed="rId4">
            <a:extLst>
              <a:ext uri="{28A0092B-C50C-407E-A947-70E740481C1C}">
                <a14:useLocalDpi xmlns:a14="http://schemas.microsoft.com/office/drawing/2010/main" val="0"/>
              </a:ext>
            </a:extLst>
          </a:blip>
          <a:srcRect l="12208" r="10524"/>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15" name="Group 14">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16"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7"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8"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9"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0"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1"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grpSp>
      <p:sp>
        <p:nvSpPr>
          <p:cNvPr id="2" name="Title 1">
            <a:extLst>
              <a:ext uri="{FF2B5EF4-FFF2-40B4-BE49-F238E27FC236}">
                <a16:creationId xmlns:a16="http://schemas.microsoft.com/office/drawing/2014/main" id="{B79BC038-958E-6D0E-DC3C-2BEFE31E3EB6}"/>
              </a:ext>
            </a:extLst>
          </p:cNvPr>
          <p:cNvSpPr>
            <a:spLocks noGrp="1"/>
          </p:cNvSpPr>
          <p:nvPr>
            <p:ph type="title"/>
          </p:nvPr>
        </p:nvSpPr>
        <p:spPr>
          <a:xfrm>
            <a:off x="486040" y="111967"/>
            <a:ext cx="5260680" cy="1752599"/>
          </a:xfrm>
        </p:spPr>
        <p:txBody>
          <a:bodyPr>
            <a:normAutofit/>
          </a:bodyPr>
          <a:lstStyle/>
          <a:p>
            <a:pPr algn="l"/>
            <a:r>
              <a:rPr lang="sr-Latn-RS" sz="4400" dirty="0"/>
              <a:t>ŠTA ČINI IMOVINU?</a:t>
            </a:r>
            <a:endParaRPr lang="en-US" sz="4400" dirty="0"/>
          </a:p>
        </p:txBody>
      </p:sp>
      <p:sp>
        <p:nvSpPr>
          <p:cNvPr id="3" name="Content Placeholder 2">
            <a:extLst>
              <a:ext uri="{FF2B5EF4-FFF2-40B4-BE49-F238E27FC236}">
                <a16:creationId xmlns:a16="http://schemas.microsoft.com/office/drawing/2014/main" id="{8FD0C1E1-6459-10F3-FA5C-787EA4B3720B}"/>
              </a:ext>
            </a:extLst>
          </p:cNvPr>
          <p:cNvSpPr>
            <a:spLocks noGrp="1"/>
          </p:cNvSpPr>
          <p:nvPr>
            <p:ph idx="1"/>
          </p:nvPr>
        </p:nvSpPr>
        <p:spPr>
          <a:xfrm>
            <a:off x="337082" y="1581150"/>
            <a:ext cx="5895678" cy="4823927"/>
          </a:xfrm>
        </p:spPr>
        <p:txBody>
          <a:bodyPr>
            <a:normAutofit lnSpcReduction="10000"/>
          </a:bodyPr>
          <a:lstStyle/>
          <a:p>
            <a:r>
              <a:rPr lang="en-US" sz="2800" dirty="0" err="1"/>
              <a:t>Imovinska</a:t>
            </a:r>
            <a:r>
              <a:rPr lang="en-US" sz="2800" dirty="0"/>
              <a:t> </a:t>
            </a:r>
            <a:r>
              <a:rPr lang="en-US" sz="2800" dirty="0" err="1"/>
              <a:t>prava</a:t>
            </a:r>
            <a:r>
              <a:rPr lang="sr-Latn-RS" sz="2800" dirty="0"/>
              <a:t> </a:t>
            </a:r>
          </a:p>
          <a:p>
            <a:r>
              <a:rPr lang="sr-Latn-RS" sz="2800" dirty="0"/>
              <a:t>Mesto digitalne imovine u kontekstu imovinskih prava</a:t>
            </a:r>
            <a:endParaRPr lang="en-US" sz="2800" dirty="0"/>
          </a:p>
          <a:p>
            <a:pPr lvl="1"/>
            <a:r>
              <a:rPr lang="en-US" sz="2400" dirty="0" err="1"/>
              <a:t>Telesna</a:t>
            </a:r>
            <a:r>
              <a:rPr lang="en-US" sz="2400" dirty="0"/>
              <a:t> </a:t>
            </a:r>
            <a:r>
              <a:rPr lang="en-US" sz="2400" dirty="0" err="1"/>
              <a:t>i</a:t>
            </a:r>
            <a:r>
              <a:rPr lang="en-US" sz="2400" dirty="0"/>
              <a:t> </a:t>
            </a:r>
            <a:r>
              <a:rPr lang="en-US" sz="2400" dirty="0" err="1"/>
              <a:t>bestelesna</a:t>
            </a:r>
            <a:r>
              <a:rPr lang="en-US" sz="2400" dirty="0"/>
              <a:t> dobra</a:t>
            </a:r>
          </a:p>
          <a:p>
            <a:pPr marL="457200" lvl="1" indent="0">
              <a:buNone/>
            </a:pPr>
            <a:endParaRPr lang="en-US" sz="2400" dirty="0"/>
          </a:p>
          <a:p>
            <a:pPr marL="173038" lvl="1" indent="0">
              <a:buNone/>
            </a:pPr>
            <a:r>
              <a:rPr lang="en-US" sz="4400" dirty="0"/>
              <a:t>DIGITALNI KARAKTER IMOVINE</a:t>
            </a:r>
          </a:p>
          <a:p>
            <a:r>
              <a:rPr lang="en-US" sz="2800" dirty="0"/>
              <a:t>Z</a:t>
            </a:r>
            <a:r>
              <a:rPr lang="sr-Latn-RS" sz="2800" dirty="0"/>
              <a:t>asnovana na korišćenju kompjuterske tehnologije</a:t>
            </a:r>
            <a:endParaRPr lang="en-US" sz="2800" dirty="0"/>
          </a:p>
        </p:txBody>
      </p:sp>
    </p:spTree>
    <p:extLst>
      <p:ext uri="{BB962C8B-B14F-4D97-AF65-F5344CB8AC3E}">
        <p14:creationId xmlns:p14="http://schemas.microsoft.com/office/powerpoint/2010/main" val="3468962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07099-2B9D-2F1F-C002-0B7E62EB2BC7}"/>
              </a:ext>
            </a:extLst>
          </p:cNvPr>
          <p:cNvSpPr>
            <a:spLocks noGrp="1"/>
          </p:cNvSpPr>
          <p:nvPr>
            <p:ph type="title"/>
          </p:nvPr>
        </p:nvSpPr>
        <p:spPr>
          <a:xfrm>
            <a:off x="1760706" y="685800"/>
            <a:ext cx="9742318" cy="1752599"/>
          </a:xfrm>
        </p:spPr>
        <p:txBody>
          <a:bodyPr>
            <a:normAutofit/>
          </a:bodyPr>
          <a:lstStyle/>
          <a:p>
            <a:r>
              <a:rPr lang="en-US" dirty="0"/>
              <a:t>PARALELA SA HARTIJAMA OD VREDNOSTI</a:t>
            </a:r>
          </a:p>
        </p:txBody>
      </p:sp>
      <p:graphicFrame>
        <p:nvGraphicFramePr>
          <p:cNvPr id="5" name="Content Placeholder 2">
            <a:extLst>
              <a:ext uri="{FF2B5EF4-FFF2-40B4-BE49-F238E27FC236}">
                <a16:creationId xmlns:a16="http://schemas.microsoft.com/office/drawing/2014/main" id="{46A0C8A1-3BA7-F6EE-FFF9-C42F475A6B55}"/>
              </a:ext>
            </a:extLst>
          </p:cNvPr>
          <p:cNvGraphicFramePr>
            <a:graphicFrameLocks noGrp="1"/>
          </p:cNvGraphicFramePr>
          <p:nvPr>
            <p:ph idx="1"/>
            <p:extLst>
              <p:ext uri="{D42A27DB-BD31-4B8C-83A1-F6EECF244321}">
                <p14:modId xmlns:p14="http://schemas.microsoft.com/office/powerpoint/2010/main" val="4257713363"/>
              </p:ext>
            </p:extLst>
          </p:nvPr>
        </p:nvGraphicFramePr>
        <p:xfrm>
          <a:off x="1760705" y="2694562"/>
          <a:ext cx="9742319" cy="309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3616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56E2F35-DBF0-A2C3-075D-AA5B5913BD65}"/>
              </a:ext>
            </a:extLst>
          </p:cNvPr>
          <p:cNvSpPr>
            <a:spLocks noGrp="1"/>
          </p:cNvSpPr>
          <p:nvPr>
            <p:ph type="title"/>
          </p:nvPr>
        </p:nvSpPr>
        <p:spPr>
          <a:xfrm>
            <a:off x="535021" y="685800"/>
            <a:ext cx="2639962" cy="5105400"/>
          </a:xfrm>
        </p:spPr>
        <p:txBody>
          <a:bodyPr>
            <a:normAutofit/>
          </a:bodyPr>
          <a:lstStyle/>
          <a:p>
            <a:r>
              <a:rPr lang="sr-Latn-RS" dirty="0">
                <a:solidFill>
                  <a:srgbClr val="FFFFFF"/>
                </a:solidFill>
              </a:rPr>
              <a:t>PRAVO SVOJINE</a:t>
            </a:r>
            <a:endParaRPr lang="en-US" dirty="0">
              <a:solidFill>
                <a:srgbClr val="FFFFFF"/>
              </a:solidFill>
            </a:endParaRPr>
          </a:p>
        </p:txBody>
      </p:sp>
      <p:grpSp>
        <p:nvGrpSpPr>
          <p:cNvPr id="13" name="Group 12">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4"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5"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6"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7"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8"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9"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graphicFrame>
        <p:nvGraphicFramePr>
          <p:cNvPr id="5" name="Content Placeholder 2">
            <a:extLst>
              <a:ext uri="{FF2B5EF4-FFF2-40B4-BE49-F238E27FC236}">
                <a16:creationId xmlns:a16="http://schemas.microsoft.com/office/drawing/2014/main" id="{33D1559A-6627-0F8D-D536-788262F24DB6}"/>
              </a:ext>
            </a:extLst>
          </p:cNvPr>
          <p:cNvGraphicFramePr>
            <a:graphicFrameLocks noGrp="1"/>
          </p:cNvGraphicFramePr>
          <p:nvPr>
            <p:ph idx="1"/>
            <p:extLst>
              <p:ext uri="{D42A27DB-BD31-4B8C-83A1-F6EECF244321}">
                <p14:modId xmlns:p14="http://schemas.microsoft.com/office/powerpoint/2010/main" val="159353408"/>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2462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1964BAC1-DE9E-7B63-EFD1-BA5A2AC16C0D}"/>
              </a:ext>
            </a:extLst>
          </p:cNvPr>
          <p:cNvSpPr>
            <a:spLocks noGrp="1"/>
          </p:cNvSpPr>
          <p:nvPr>
            <p:ph type="title"/>
          </p:nvPr>
        </p:nvSpPr>
        <p:spPr>
          <a:xfrm>
            <a:off x="347241" y="685801"/>
            <a:ext cx="2892071" cy="5105400"/>
          </a:xfrm>
        </p:spPr>
        <p:txBody>
          <a:bodyPr>
            <a:normAutofit/>
          </a:bodyPr>
          <a:lstStyle/>
          <a:p>
            <a:pPr algn="l"/>
            <a:r>
              <a:rPr lang="sr-Latn-RS" dirty="0">
                <a:solidFill>
                  <a:srgbClr val="FFFFFF"/>
                </a:solidFill>
              </a:rPr>
              <a:t>ZALOGA NA DIGITALNOJ IMOVINI</a:t>
            </a:r>
            <a:endParaRPr lang="en-US" dirty="0">
              <a:solidFill>
                <a:srgbClr val="FFFFFF"/>
              </a:solidFill>
            </a:endParaRP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graphicFrame>
        <p:nvGraphicFramePr>
          <p:cNvPr id="4" name="Content Placeholder 3">
            <a:extLst>
              <a:ext uri="{FF2B5EF4-FFF2-40B4-BE49-F238E27FC236}">
                <a16:creationId xmlns:a16="http://schemas.microsoft.com/office/drawing/2014/main" id="{5E043D4A-310C-D38C-85C0-265DD7A97DC0}"/>
              </a:ext>
            </a:extLst>
          </p:cNvPr>
          <p:cNvGraphicFramePr>
            <a:graphicFrameLocks noGrp="1"/>
          </p:cNvGraphicFramePr>
          <p:nvPr>
            <p:ph idx="1"/>
            <p:extLst>
              <p:ext uri="{D42A27DB-BD31-4B8C-83A1-F6EECF244321}">
                <p14:modId xmlns:p14="http://schemas.microsoft.com/office/powerpoint/2010/main" val="22927061"/>
              </p:ext>
            </p:extLst>
          </p:nvPr>
        </p:nvGraphicFramePr>
        <p:xfrm>
          <a:off x="4816775" y="778398"/>
          <a:ext cx="6746333"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468410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A3BF1CA6-E016-A0C5-9BD9-BA5CAB6518CD}"/>
              </a:ext>
            </a:extLst>
          </p:cNvPr>
          <p:cNvSpPr>
            <a:spLocks noGrp="1"/>
          </p:cNvSpPr>
          <p:nvPr>
            <p:ph type="title"/>
          </p:nvPr>
        </p:nvSpPr>
        <p:spPr>
          <a:xfrm>
            <a:off x="428268" y="685800"/>
            <a:ext cx="2931915" cy="5105400"/>
          </a:xfrm>
        </p:spPr>
        <p:txBody>
          <a:bodyPr>
            <a:normAutofit/>
          </a:bodyPr>
          <a:lstStyle/>
          <a:p>
            <a:pPr algn="l"/>
            <a:r>
              <a:rPr lang="sr-Latn-RS" dirty="0">
                <a:solidFill>
                  <a:srgbClr val="FFFFFF"/>
                </a:solidFill>
              </a:rPr>
              <a:t>FIDUCIJA NA DIGITALNOJ IMOVINI</a:t>
            </a:r>
            <a:endParaRPr lang="en-US" dirty="0">
              <a:solidFill>
                <a:srgbClr val="FFFFFF"/>
              </a:solidFill>
            </a:endParaRPr>
          </a:p>
        </p:txBody>
      </p:sp>
      <p:grpSp>
        <p:nvGrpSpPr>
          <p:cNvPr id="13" name="Group 12">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4"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5"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6"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7"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8"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9"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graphicFrame>
        <p:nvGraphicFramePr>
          <p:cNvPr id="5" name="Content Placeholder 2">
            <a:extLst>
              <a:ext uri="{FF2B5EF4-FFF2-40B4-BE49-F238E27FC236}">
                <a16:creationId xmlns:a16="http://schemas.microsoft.com/office/drawing/2014/main" id="{AE10ECAB-7BF8-7F56-56D1-19338E7D573A}"/>
              </a:ext>
            </a:extLst>
          </p:cNvPr>
          <p:cNvGraphicFramePr>
            <a:graphicFrameLocks noGrp="1"/>
          </p:cNvGraphicFramePr>
          <p:nvPr>
            <p:ph idx="1"/>
            <p:extLst>
              <p:ext uri="{D42A27DB-BD31-4B8C-83A1-F6EECF244321}">
                <p14:modId xmlns:p14="http://schemas.microsoft.com/office/powerpoint/2010/main" val="2504078970"/>
              </p:ext>
            </p:extLst>
          </p:nvPr>
        </p:nvGraphicFramePr>
        <p:xfrm>
          <a:off x="5010150" y="685800"/>
          <a:ext cx="6492875" cy="5448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7018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a:extLst>
            <a:ext uri="{FF2B5EF4-FFF2-40B4-BE49-F238E27FC236}">
              <a16:creationId xmlns:a16="http://schemas.microsoft.com/office/drawing/2014/main" id="{53910267-F376-F024-E815-C796CFE7D61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2378E9-84F2-B554-C575-B28BB5A5A6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5" name="Picture 4" descr="A picture containing text, circuit, electronics, laser&#10;&#10;Description automatically generated">
            <a:extLst>
              <a:ext uri="{FF2B5EF4-FFF2-40B4-BE49-F238E27FC236}">
                <a16:creationId xmlns:a16="http://schemas.microsoft.com/office/drawing/2014/main" id="{DDE0B036-C9A4-5E34-24E4-481330E509CB}"/>
              </a:ext>
            </a:extLst>
          </p:cNvPr>
          <p:cNvPicPr>
            <a:picLocks noChangeAspect="1"/>
          </p:cNvPicPr>
          <p:nvPr/>
        </p:nvPicPr>
        <p:blipFill rotWithShape="1">
          <a:blip r:embed="rId3">
            <a:extLst>
              <a:ext uri="{28A0092B-C50C-407E-A947-70E740481C1C}">
                <a14:useLocalDpi xmlns:a14="http://schemas.microsoft.com/office/drawing/2010/main" val="0"/>
              </a:ext>
            </a:extLst>
          </a:blip>
          <a:srcRect t="4509" r="4508" b="-1"/>
          <a:stretch/>
        </p:blipFill>
        <p:spPr>
          <a:xfrm>
            <a:off x="20" y="10"/>
            <a:ext cx="12191980" cy="6857990"/>
          </a:xfrm>
          <a:prstGeom prst="rect">
            <a:avLst/>
          </a:prstGeom>
        </p:spPr>
      </p:pic>
      <p:sp>
        <p:nvSpPr>
          <p:cNvPr id="12" name="Freeform 13">
            <a:extLst>
              <a:ext uri="{FF2B5EF4-FFF2-40B4-BE49-F238E27FC236}">
                <a16:creationId xmlns:a16="http://schemas.microsoft.com/office/drawing/2014/main" id="{C010E73C-A80C-7561-A72A-34E515327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933" y="-16933"/>
            <a:ext cx="7340600" cy="6883400"/>
          </a:xfrm>
          <a:custGeom>
            <a:avLst/>
            <a:gdLst>
              <a:gd name="connsiteX0" fmla="*/ 5427133 w 7340600"/>
              <a:gd name="connsiteY0" fmla="*/ 8466 h 6883400"/>
              <a:gd name="connsiteX1" fmla="*/ 4783666 w 7340600"/>
              <a:gd name="connsiteY1" fmla="*/ 2573866 h 6883400"/>
              <a:gd name="connsiteX2" fmla="*/ 7340600 w 7340600"/>
              <a:gd name="connsiteY2" fmla="*/ 6874933 h 6883400"/>
              <a:gd name="connsiteX3" fmla="*/ 0 w 7340600"/>
              <a:gd name="connsiteY3" fmla="*/ 6883400 h 6883400"/>
              <a:gd name="connsiteX4" fmla="*/ 8466 w 7340600"/>
              <a:gd name="connsiteY4" fmla="*/ 0 h 6883400"/>
              <a:gd name="connsiteX5" fmla="*/ 5427133 w 7340600"/>
              <a:gd name="connsiteY5" fmla="*/ 8466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600" h="6883400">
                <a:moveTo>
                  <a:pt x="5427133" y="8466"/>
                </a:moveTo>
                <a:lnTo>
                  <a:pt x="4783666" y="2573866"/>
                </a:lnTo>
                <a:lnTo>
                  <a:pt x="7340600" y="6874933"/>
                </a:lnTo>
                <a:lnTo>
                  <a:pt x="0" y="6883400"/>
                </a:lnTo>
                <a:lnTo>
                  <a:pt x="8466" y="0"/>
                </a:lnTo>
                <a:lnTo>
                  <a:pt x="5427133" y="8466"/>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B29B0FF1-A464-EB5B-80F2-A1975C0A58AB}"/>
              </a:ext>
            </a:extLst>
          </p:cNvPr>
          <p:cNvSpPr>
            <a:spLocks noGrp="1"/>
          </p:cNvSpPr>
          <p:nvPr>
            <p:ph type="ctrTitle"/>
          </p:nvPr>
        </p:nvSpPr>
        <p:spPr>
          <a:xfrm>
            <a:off x="685800" y="1634067"/>
            <a:ext cx="4080932" cy="3310468"/>
          </a:xfrm>
        </p:spPr>
        <p:txBody>
          <a:bodyPr>
            <a:normAutofit fontScale="90000"/>
          </a:bodyPr>
          <a:lstStyle/>
          <a:p>
            <a:pPr algn="l"/>
            <a:r>
              <a:rPr lang="sr-Latn-RS" sz="5400" b="1" dirty="0">
                <a:solidFill>
                  <a:schemeClr val="bg1"/>
                </a:solidFill>
              </a:rPr>
              <a:t>ČUVANJE I PRENOS DIGITALNE IMOVINE</a:t>
            </a:r>
            <a:endParaRPr lang="en-US" sz="5400" b="1" dirty="0">
              <a:solidFill>
                <a:schemeClr val="bg1"/>
              </a:solidFill>
            </a:endParaRPr>
          </a:p>
        </p:txBody>
      </p:sp>
      <p:sp>
        <p:nvSpPr>
          <p:cNvPr id="3" name="Subtitle 2">
            <a:extLst>
              <a:ext uri="{FF2B5EF4-FFF2-40B4-BE49-F238E27FC236}">
                <a16:creationId xmlns:a16="http://schemas.microsoft.com/office/drawing/2014/main" id="{6F8E1B50-9CFA-8493-F145-D5BCEF944992}"/>
              </a:ext>
            </a:extLst>
          </p:cNvPr>
          <p:cNvSpPr>
            <a:spLocks noGrp="1"/>
          </p:cNvSpPr>
          <p:nvPr>
            <p:ph type="subTitle" idx="1"/>
          </p:nvPr>
        </p:nvSpPr>
        <p:spPr>
          <a:xfrm>
            <a:off x="685800" y="4944534"/>
            <a:ext cx="4080933" cy="939799"/>
          </a:xfrm>
        </p:spPr>
        <p:txBody>
          <a:bodyPr>
            <a:normAutofit/>
          </a:bodyPr>
          <a:lstStyle/>
          <a:p>
            <a:pPr algn="l"/>
            <a:r>
              <a:rPr lang="sr-Latn-RS">
                <a:solidFill>
                  <a:schemeClr val="bg1"/>
                </a:solidFill>
              </a:rPr>
              <a:t>Prof. dr Mirjana Radović, LL.M. (Humboldt)</a:t>
            </a:r>
            <a:endParaRPr lang="en-US">
              <a:solidFill>
                <a:schemeClr val="bg1"/>
              </a:solidFill>
            </a:endParaRPr>
          </a:p>
        </p:txBody>
      </p:sp>
      <p:grpSp>
        <p:nvGrpSpPr>
          <p:cNvPr id="14" name="Group 13">
            <a:extLst>
              <a:ext uri="{FF2B5EF4-FFF2-40B4-BE49-F238E27FC236}">
                <a16:creationId xmlns:a16="http://schemas.microsoft.com/office/drawing/2014/main" id="{0B5FDE69-C8FE-1355-84DE-9299E7F66A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64100" y="-4763"/>
            <a:ext cx="5014912" cy="6862763"/>
            <a:chOff x="2928938" y="-4763"/>
            <a:chExt cx="5014912" cy="6862763"/>
          </a:xfrm>
        </p:grpSpPr>
        <p:sp>
          <p:nvSpPr>
            <p:cNvPr id="15" name="Freeform 6">
              <a:extLst>
                <a:ext uri="{FF2B5EF4-FFF2-40B4-BE49-F238E27FC236}">
                  <a16:creationId xmlns:a16="http://schemas.microsoft.com/office/drawing/2014/main" id="{34F1C342-27B9-300B-608A-035F442FA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6" name="Freeform 7">
              <a:extLst>
                <a:ext uri="{FF2B5EF4-FFF2-40B4-BE49-F238E27FC236}">
                  <a16:creationId xmlns:a16="http://schemas.microsoft.com/office/drawing/2014/main" id="{2E375432-CA67-4C44-1EA7-B3B074CA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7" name="Freeform 9">
              <a:extLst>
                <a:ext uri="{FF2B5EF4-FFF2-40B4-BE49-F238E27FC236}">
                  <a16:creationId xmlns:a16="http://schemas.microsoft.com/office/drawing/2014/main" id="{C71C22A5-B393-1AB9-9C2E-48B35F792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8" name="Freeform 10">
              <a:extLst>
                <a:ext uri="{FF2B5EF4-FFF2-40B4-BE49-F238E27FC236}">
                  <a16:creationId xmlns:a16="http://schemas.microsoft.com/office/drawing/2014/main" id="{9536C69E-C2D6-F99E-A8A3-A9D4AD09C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9" name="Freeform 11">
              <a:extLst>
                <a:ext uri="{FF2B5EF4-FFF2-40B4-BE49-F238E27FC236}">
                  <a16:creationId xmlns:a16="http://schemas.microsoft.com/office/drawing/2014/main" id="{C075C23A-5476-0AF0-7D58-CBD7FA03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0" name="Freeform 12">
              <a:extLst>
                <a:ext uri="{FF2B5EF4-FFF2-40B4-BE49-F238E27FC236}">
                  <a16:creationId xmlns:a16="http://schemas.microsoft.com/office/drawing/2014/main" id="{B3D21D69-6874-3903-A7FA-47D6C01A86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grpSp>
    </p:spTree>
    <p:extLst>
      <p:ext uri="{BB962C8B-B14F-4D97-AF65-F5344CB8AC3E}">
        <p14:creationId xmlns:p14="http://schemas.microsoft.com/office/powerpoint/2010/main" val="221158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5BE9B-8F05-6463-A800-6931C977FB4B}"/>
              </a:ext>
            </a:extLst>
          </p:cNvPr>
          <p:cNvSpPr>
            <a:spLocks noGrp="1"/>
          </p:cNvSpPr>
          <p:nvPr>
            <p:ph type="title"/>
          </p:nvPr>
        </p:nvSpPr>
        <p:spPr>
          <a:xfrm>
            <a:off x="1484310" y="280687"/>
            <a:ext cx="10576510" cy="1226282"/>
          </a:xfrm>
        </p:spPr>
        <p:txBody>
          <a:bodyPr>
            <a:normAutofit/>
          </a:bodyPr>
          <a:lstStyle/>
          <a:p>
            <a:r>
              <a:rPr lang="sr-Latn-RS" dirty="0"/>
              <a:t>KONTROLA NAD DIGITALNOM IMOVINOM</a:t>
            </a:r>
            <a:endParaRPr lang="en-RS" dirty="0"/>
          </a:p>
        </p:txBody>
      </p:sp>
      <p:pic>
        <p:nvPicPr>
          <p:cNvPr id="5" name="Picture 4" descr="A picture containing text&#10;&#10;Description automatically generated">
            <a:extLst>
              <a:ext uri="{FF2B5EF4-FFF2-40B4-BE49-F238E27FC236}">
                <a16:creationId xmlns:a16="http://schemas.microsoft.com/office/drawing/2014/main" id="{A09A7DC5-C8BF-0889-C53F-0BC7D1E52E2A}"/>
              </a:ext>
            </a:extLst>
          </p:cNvPr>
          <p:cNvPicPr>
            <a:picLocks noChangeAspect="1"/>
          </p:cNvPicPr>
          <p:nvPr/>
        </p:nvPicPr>
        <p:blipFill>
          <a:blip r:embed="rId4"/>
          <a:stretch>
            <a:fillRect/>
          </a:stretch>
        </p:blipFill>
        <p:spPr>
          <a:xfrm>
            <a:off x="1329004" y="2546429"/>
            <a:ext cx="3959211" cy="2167668"/>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Content Placeholder 2">
            <a:extLst>
              <a:ext uri="{FF2B5EF4-FFF2-40B4-BE49-F238E27FC236}">
                <a16:creationId xmlns:a16="http://schemas.microsoft.com/office/drawing/2014/main" id="{1B68B4DF-3540-B1D0-B217-FBFE1043B228}"/>
              </a:ext>
            </a:extLst>
          </p:cNvPr>
          <p:cNvSpPr>
            <a:spLocks noGrp="1"/>
          </p:cNvSpPr>
          <p:nvPr>
            <p:ph idx="1"/>
          </p:nvPr>
        </p:nvSpPr>
        <p:spPr>
          <a:xfrm>
            <a:off x="4896091" y="2546429"/>
            <a:ext cx="6852213" cy="3900669"/>
          </a:xfrm>
        </p:spPr>
        <p:txBody>
          <a:bodyPr anchor="t">
            <a:normAutofit/>
          </a:bodyPr>
          <a:lstStyle/>
          <a:p>
            <a:pPr lvl="1">
              <a:lnSpc>
                <a:spcPct val="90000"/>
              </a:lnSpc>
            </a:pPr>
            <a:r>
              <a:rPr lang="sr-Latn-RS" sz="2400" u="sng" dirty="0"/>
              <a:t>Javni ključ </a:t>
            </a:r>
            <a:r>
              <a:rPr lang="sr-Cyrl-RS" sz="2400" u="sng" dirty="0"/>
              <a:t>(</a:t>
            </a:r>
            <a:r>
              <a:rPr lang="sr-Cyrl-RS" sz="2400" i="1" u="sng" dirty="0"/>
              <a:t>p</a:t>
            </a:r>
            <a:r>
              <a:rPr lang="en-US" sz="2400" i="1" u="sng" dirty="0" err="1"/>
              <a:t>ublic</a:t>
            </a:r>
            <a:r>
              <a:rPr lang="en-US" sz="2400" i="1" u="sng" dirty="0"/>
              <a:t> key</a:t>
            </a:r>
            <a:r>
              <a:rPr lang="en-US" sz="2400" u="sng" dirty="0"/>
              <a:t>)</a:t>
            </a:r>
            <a:r>
              <a:rPr lang="sr-Cyrl-RS" sz="2400" dirty="0"/>
              <a:t> </a:t>
            </a:r>
            <a:r>
              <a:rPr lang="sr-Latn-RS" sz="2400" dirty="0"/>
              <a:t>je poput broja tekućeg računa – lice koje ga zna može da prenese DI na tu adresu i da na blokčejnu vidi transakciju izvršenu sa te adrese, odnosno na tu adresu</a:t>
            </a:r>
          </a:p>
          <a:p>
            <a:pPr lvl="1">
              <a:lnSpc>
                <a:spcPct val="90000"/>
              </a:lnSpc>
            </a:pPr>
            <a:r>
              <a:rPr lang="sr-Latn-RS" sz="2400" u="sng" dirty="0"/>
              <a:t>Privatni ključ </a:t>
            </a:r>
            <a:r>
              <a:rPr lang="en-US" sz="2400" u="sng" dirty="0"/>
              <a:t>(</a:t>
            </a:r>
            <a:r>
              <a:rPr lang="en-US" sz="2400" i="1" u="sng" dirty="0"/>
              <a:t>private key</a:t>
            </a:r>
            <a:r>
              <a:rPr lang="en-US" sz="2400" u="sng" dirty="0"/>
              <a:t>)</a:t>
            </a:r>
            <a:r>
              <a:rPr lang="sr-Cyrl-RS" sz="2400" dirty="0"/>
              <a:t> </a:t>
            </a:r>
            <a:r>
              <a:rPr lang="sr-Latn-RS" sz="2400" dirty="0"/>
              <a:t>je poput digitalnog potpisa kojim se daje saglasnost sa zaduženjem tekućeg računa (autorizacija transakcije) – lice koje zna privatni ključ može da prenese DI na drugu adresu, odnosno drugom licu</a:t>
            </a:r>
            <a:endParaRPr lang="en-RS" sz="2400" dirty="0"/>
          </a:p>
        </p:txBody>
      </p:sp>
      <p:sp>
        <p:nvSpPr>
          <p:cNvPr id="6" name="TextBox 5">
            <a:extLst>
              <a:ext uri="{FF2B5EF4-FFF2-40B4-BE49-F238E27FC236}">
                <a16:creationId xmlns:a16="http://schemas.microsoft.com/office/drawing/2014/main" id="{29101C68-58F9-F4A4-5A90-F57C9D78DAFF}"/>
              </a:ext>
            </a:extLst>
          </p:cNvPr>
          <p:cNvSpPr txBox="1"/>
          <p:nvPr/>
        </p:nvSpPr>
        <p:spPr>
          <a:xfrm>
            <a:off x="1608881" y="1506969"/>
            <a:ext cx="9954228" cy="830997"/>
          </a:xfrm>
          <a:prstGeom prst="rect">
            <a:avLst/>
          </a:prstGeom>
          <a:noFill/>
        </p:spPr>
        <p:txBody>
          <a:bodyPr wrap="square" rtlCol="0">
            <a:spAutoFit/>
          </a:bodyPr>
          <a:lstStyle/>
          <a:p>
            <a:pPr marL="342900" indent="-342900">
              <a:buClr>
                <a:schemeClr val="accent2"/>
              </a:buClr>
              <a:buSzPct val="130000"/>
              <a:buFont typeface="Arial" panose="020B0604020202020204" pitchFamily="34" charset="0"/>
              <a:buChar char="•"/>
            </a:pPr>
            <a:r>
              <a:rPr lang="sr-Latn-RS" sz="2400" dirty="0"/>
              <a:t>Neposrednu kontrolu nad DI ostvaruje lice koje ima javni i privatni ključ određenog kriptonovčanika</a:t>
            </a:r>
            <a:endParaRPr lang="sr-Cyrl-RS" sz="2400" dirty="0"/>
          </a:p>
        </p:txBody>
      </p:sp>
    </p:spTree>
    <p:extLst>
      <p:ext uri="{BB962C8B-B14F-4D97-AF65-F5344CB8AC3E}">
        <p14:creationId xmlns:p14="http://schemas.microsoft.com/office/powerpoint/2010/main" val="30942691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959A72B-6553-8DEA-0C9D-BC173BA143CF}"/>
              </a:ext>
            </a:extLst>
          </p:cNvPr>
          <p:cNvPicPr>
            <a:picLocks noChangeAspect="1"/>
          </p:cNvPicPr>
          <p:nvPr/>
        </p:nvPicPr>
        <p:blipFill rotWithShape="1">
          <a:blip r:embed="rId3">
            <a:alphaModFix amt="35000"/>
          </a:blip>
          <a:srcRect t="1608" b="4643"/>
          <a:stretch/>
        </p:blipFill>
        <p:spPr>
          <a:xfrm>
            <a:off x="20" y="10"/>
            <a:ext cx="12191980" cy="6857990"/>
          </a:xfrm>
          <a:prstGeom prst="rect">
            <a:avLst/>
          </a:prstGeom>
        </p:spPr>
      </p:pic>
      <p:sp>
        <p:nvSpPr>
          <p:cNvPr id="2" name="Title 1">
            <a:extLst>
              <a:ext uri="{FF2B5EF4-FFF2-40B4-BE49-F238E27FC236}">
                <a16:creationId xmlns:a16="http://schemas.microsoft.com/office/drawing/2014/main" id="{D16FA5D0-D322-3C2D-033B-31F954AFBCF1}"/>
              </a:ext>
            </a:extLst>
          </p:cNvPr>
          <p:cNvSpPr>
            <a:spLocks noGrp="1"/>
          </p:cNvSpPr>
          <p:nvPr>
            <p:ph type="title"/>
          </p:nvPr>
        </p:nvSpPr>
        <p:spPr>
          <a:xfrm>
            <a:off x="1486382" y="365125"/>
            <a:ext cx="10515600" cy="1325563"/>
          </a:xfrm>
        </p:spPr>
        <p:txBody>
          <a:bodyPr>
            <a:normAutofit/>
          </a:bodyPr>
          <a:lstStyle/>
          <a:p>
            <a:r>
              <a:rPr lang="sr-Latn-RS" dirty="0"/>
              <a:t>NAČINI ČUVANJA DIGITALNE IMOVINE</a:t>
            </a:r>
            <a:endParaRPr lang="en-RS" dirty="0"/>
          </a:p>
        </p:txBody>
      </p:sp>
      <p:graphicFrame>
        <p:nvGraphicFramePr>
          <p:cNvPr id="5" name="Content Placeholder 2">
            <a:extLst>
              <a:ext uri="{FF2B5EF4-FFF2-40B4-BE49-F238E27FC236}">
                <a16:creationId xmlns:a16="http://schemas.microsoft.com/office/drawing/2014/main" id="{4ADBD875-5A39-FBDC-5351-4170FC27196E}"/>
              </a:ext>
            </a:extLst>
          </p:cNvPr>
          <p:cNvGraphicFramePr>
            <a:graphicFrameLocks noGrp="1"/>
          </p:cNvGraphicFramePr>
          <p:nvPr>
            <p:ph idx="1"/>
            <p:extLst>
              <p:ext uri="{D42A27DB-BD31-4B8C-83A1-F6EECF244321}">
                <p14:modId xmlns:p14="http://schemas.microsoft.com/office/powerpoint/2010/main" val="2041525251"/>
              </p:ext>
            </p:extLst>
          </p:nvPr>
        </p:nvGraphicFramePr>
        <p:xfrm>
          <a:off x="1741025" y="1690688"/>
          <a:ext cx="976421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109302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86BE0779-48DF-CD6B-1CC1-699ED926446E}"/>
              </a:ext>
            </a:extLst>
          </p:cNvPr>
          <p:cNvSpPr/>
          <p:nvPr/>
        </p:nvSpPr>
        <p:spPr>
          <a:xfrm>
            <a:off x="7408122" y="5017984"/>
            <a:ext cx="2861952" cy="1282535"/>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Latn-RS" dirty="0"/>
              <a:t>IMALAC DIGITALNE IMOVINE</a:t>
            </a:r>
            <a:endParaRPr lang="en-RS" dirty="0"/>
          </a:p>
        </p:txBody>
      </p:sp>
      <p:sp>
        <p:nvSpPr>
          <p:cNvPr id="3" name="Rounded Rectangle 4">
            <a:extLst>
              <a:ext uri="{FF2B5EF4-FFF2-40B4-BE49-F238E27FC236}">
                <a16:creationId xmlns:a16="http://schemas.microsoft.com/office/drawing/2014/main" id="{442D84DE-8315-06B2-E5E5-4FE1430B3CF0}"/>
              </a:ext>
            </a:extLst>
          </p:cNvPr>
          <p:cNvSpPr/>
          <p:nvPr/>
        </p:nvSpPr>
        <p:spPr>
          <a:xfrm>
            <a:off x="7405152" y="2466767"/>
            <a:ext cx="2861952" cy="130232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Latn-RS" dirty="0"/>
              <a:t>PRUŽALAC USLUGE ČUVANJA I ADMINISTRIRANJA DI</a:t>
            </a:r>
            <a:endParaRPr lang="en-RS" dirty="0"/>
          </a:p>
        </p:txBody>
      </p:sp>
      <p:cxnSp>
        <p:nvCxnSpPr>
          <p:cNvPr id="4" name="Straight Arrow Connector 3">
            <a:extLst>
              <a:ext uri="{FF2B5EF4-FFF2-40B4-BE49-F238E27FC236}">
                <a16:creationId xmlns:a16="http://schemas.microsoft.com/office/drawing/2014/main" id="{ACC1FE53-4BD3-EE5E-4782-37FD558DBE4B}"/>
              </a:ext>
            </a:extLst>
          </p:cNvPr>
          <p:cNvCxnSpPr>
            <a:cxnSpLocks/>
          </p:cNvCxnSpPr>
          <p:nvPr/>
        </p:nvCxnSpPr>
        <p:spPr>
          <a:xfrm>
            <a:off x="8643155" y="3769094"/>
            <a:ext cx="0" cy="12488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96B85970-8B39-14A4-DFDF-781DA1EE5F53}"/>
              </a:ext>
            </a:extLst>
          </p:cNvPr>
          <p:cNvCxnSpPr>
            <a:cxnSpLocks/>
            <a:stCxn id="2" idx="0"/>
            <a:endCxn id="3" idx="2"/>
          </p:cNvCxnSpPr>
          <p:nvPr/>
        </p:nvCxnSpPr>
        <p:spPr>
          <a:xfrm flipH="1" flipV="1">
            <a:off x="8836128" y="3769094"/>
            <a:ext cx="2970" cy="12488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686B8BE-E7ED-5FCE-3DC6-AAB41FA4029E}"/>
              </a:ext>
            </a:extLst>
          </p:cNvPr>
          <p:cNvSpPr txBox="1"/>
          <p:nvPr/>
        </p:nvSpPr>
        <p:spPr>
          <a:xfrm>
            <a:off x="8836127" y="4087196"/>
            <a:ext cx="1428006" cy="646331"/>
          </a:xfrm>
          <a:prstGeom prst="rect">
            <a:avLst/>
          </a:prstGeom>
          <a:noFill/>
        </p:spPr>
        <p:txBody>
          <a:bodyPr wrap="square" rtlCol="0">
            <a:spAutoFit/>
          </a:bodyPr>
          <a:lstStyle/>
          <a:p>
            <a:r>
              <a:rPr lang="sr-Latn-RS" dirty="0"/>
              <a:t>Ugovorni odnos</a:t>
            </a:r>
            <a:endParaRPr lang="en-RS" dirty="0"/>
          </a:p>
        </p:txBody>
      </p:sp>
      <p:sp>
        <p:nvSpPr>
          <p:cNvPr id="7" name="Rectangle 6">
            <a:extLst>
              <a:ext uri="{FF2B5EF4-FFF2-40B4-BE49-F238E27FC236}">
                <a16:creationId xmlns:a16="http://schemas.microsoft.com/office/drawing/2014/main" id="{2E64CBCA-C411-1537-C70A-0C9593373D2B}"/>
              </a:ext>
            </a:extLst>
          </p:cNvPr>
          <p:cNvSpPr/>
          <p:nvPr/>
        </p:nvSpPr>
        <p:spPr>
          <a:xfrm>
            <a:off x="4276892" y="4826345"/>
            <a:ext cx="3257302" cy="130232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just"/>
            <a:endParaRPr lang="sr-Cyrl-RS" dirty="0"/>
          </a:p>
        </p:txBody>
      </p:sp>
      <p:pic>
        <p:nvPicPr>
          <p:cNvPr id="8" name="Graphic 7">
            <a:extLst>
              <a:ext uri="{FF2B5EF4-FFF2-40B4-BE49-F238E27FC236}">
                <a16:creationId xmlns:a16="http://schemas.microsoft.com/office/drawing/2014/main" id="{17C549B8-3540-029A-4015-FB5C2CA48C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6279" y="514885"/>
            <a:ext cx="3019697" cy="1761490"/>
          </a:xfrm>
          <a:prstGeom prst="rect">
            <a:avLst/>
          </a:prstGeom>
        </p:spPr>
      </p:pic>
      <p:sp>
        <p:nvSpPr>
          <p:cNvPr id="9" name="Rounded Rectangle 3">
            <a:extLst>
              <a:ext uri="{FF2B5EF4-FFF2-40B4-BE49-F238E27FC236}">
                <a16:creationId xmlns:a16="http://schemas.microsoft.com/office/drawing/2014/main" id="{696C43E0-F9EA-4A88-9371-E2C1A6677D74}"/>
              </a:ext>
            </a:extLst>
          </p:cNvPr>
          <p:cNvSpPr/>
          <p:nvPr/>
        </p:nvSpPr>
        <p:spPr>
          <a:xfrm>
            <a:off x="2837273" y="2448171"/>
            <a:ext cx="2861952" cy="1282535"/>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Latn-RS" dirty="0"/>
              <a:t>IMALAC DIGITALNE IMOVINE</a:t>
            </a:r>
            <a:endParaRPr lang="en-RS" dirty="0"/>
          </a:p>
        </p:txBody>
      </p:sp>
      <p:pic>
        <p:nvPicPr>
          <p:cNvPr id="10" name="Graphic 9">
            <a:extLst>
              <a:ext uri="{FF2B5EF4-FFF2-40B4-BE49-F238E27FC236}">
                <a16:creationId xmlns:a16="http://schemas.microsoft.com/office/drawing/2014/main" id="{B2B10CA7-2213-9C15-A624-4393B700E4A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66763" y="514885"/>
            <a:ext cx="3019697" cy="1761490"/>
          </a:xfrm>
          <a:prstGeom prst="rect">
            <a:avLst/>
          </a:prstGeom>
        </p:spPr>
      </p:pic>
      <p:sp>
        <p:nvSpPr>
          <p:cNvPr id="11" name="TextBox 10">
            <a:extLst>
              <a:ext uri="{FF2B5EF4-FFF2-40B4-BE49-F238E27FC236}">
                <a16:creationId xmlns:a16="http://schemas.microsoft.com/office/drawing/2014/main" id="{7E7AE3EA-5FC4-D999-EDE5-402863117F2D}"/>
              </a:ext>
            </a:extLst>
          </p:cNvPr>
          <p:cNvSpPr txBox="1"/>
          <p:nvPr/>
        </p:nvSpPr>
        <p:spPr>
          <a:xfrm>
            <a:off x="2016533" y="2078839"/>
            <a:ext cx="2011680" cy="369332"/>
          </a:xfrm>
          <a:prstGeom prst="rect">
            <a:avLst/>
          </a:prstGeom>
          <a:noFill/>
        </p:spPr>
        <p:txBody>
          <a:bodyPr wrap="square" rtlCol="0">
            <a:spAutoFit/>
          </a:bodyPr>
          <a:lstStyle/>
          <a:p>
            <a:r>
              <a:rPr lang="sr-Latn-RS" i="1" dirty="0">
                <a:solidFill>
                  <a:schemeClr val="accent2">
                    <a:lumMod val="75000"/>
                  </a:schemeClr>
                </a:solidFill>
              </a:rPr>
              <a:t>Lični novčanik</a:t>
            </a:r>
            <a:endParaRPr lang="en-US" i="1" dirty="0">
              <a:solidFill>
                <a:schemeClr val="accent2">
                  <a:lumMod val="75000"/>
                </a:schemeClr>
              </a:solidFill>
            </a:endParaRPr>
          </a:p>
        </p:txBody>
      </p:sp>
      <p:sp>
        <p:nvSpPr>
          <p:cNvPr id="12" name="TextBox 11">
            <a:extLst>
              <a:ext uri="{FF2B5EF4-FFF2-40B4-BE49-F238E27FC236}">
                <a16:creationId xmlns:a16="http://schemas.microsoft.com/office/drawing/2014/main" id="{FFF7D386-755D-0694-6920-44DF20D86C42}"/>
              </a:ext>
            </a:extLst>
          </p:cNvPr>
          <p:cNvSpPr txBox="1"/>
          <p:nvPr/>
        </p:nvSpPr>
        <p:spPr>
          <a:xfrm>
            <a:off x="6521708" y="4654498"/>
            <a:ext cx="2861951" cy="369332"/>
          </a:xfrm>
          <a:prstGeom prst="rect">
            <a:avLst/>
          </a:prstGeom>
          <a:noFill/>
        </p:spPr>
        <p:txBody>
          <a:bodyPr wrap="square" rtlCol="0">
            <a:spAutoFit/>
          </a:bodyPr>
          <a:lstStyle/>
          <a:p>
            <a:r>
              <a:rPr lang="sr-Latn-RS" i="1" dirty="0">
                <a:solidFill>
                  <a:schemeClr val="accent2">
                    <a:lumMod val="75000"/>
                  </a:schemeClr>
                </a:solidFill>
              </a:rPr>
              <a:t>Depozitni novčanik</a:t>
            </a:r>
            <a:endParaRPr lang="en-US" i="1" dirty="0">
              <a:solidFill>
                <a:schemeClr val="accent2">
                  <a:lumMod val="75000"/>
                </a:schemeClr>
              </a:solidFill>
            </a:endParaRPr>
          </a:p>
        </p:txBody>
      </p:sp>
      <p:sp>
        <p:nvSpPr>
          <p:cNvPr id="15" name="TextBox 14">
            <a:extLst>
              <a:ext uri="{FF2B5EF4-FFF2-40B4-BE49-F238E27FC236}">
                <a16:creationId xmlns:a16="http://schemas.microsoft.com/office/drawing/2014/main" id="{AB0DEAD5-0B26-C723-E1DF-566B31A3EB05}"/>
              </a:ext>
            </a:extLst>
          </p:cNvPr>
          <p:cNvSpPr txBox="1"/>
          <p:nvPr/>
        </p:nvSpPr>
        <p:spPr>
          <a:xfrm>
            <a:off x="6631475" y="2110254"/>
            <a:ext cx="2011680" cy="369332"/>
          </a:xfrm>
          <a:prstGeom prst="rect">
            <a:avLst/>
          </a:prstGeom>
          <a:noFill/>
        </p:spPr>
        <p:txBody>
          <a:bodyPr wrap="square" rtlCol="0">
            <a:spAutoFit/>
          </a:bodyPr>
          <a:lstStyle/>
          <a:p>
            <a:r>
              <a:rPr lang="sr-Latn-RS" i="1" dirty="0">
                <a:solidFill>
                  <a:schemeClr val="accent2">
                    <a:lumMod val="75000"/>
                  </a:schemeClr>
                </a:solidFill>
              </a:rPr>
              <a:t>Lični novčanik</a:t>
            </a:r>
            <a:endParaRPr lang="en-US" i="1" dirty="0">
              <a:solidFill>
                <a:schemeClr val="accent2">
                  <a:lumMod val="75000"/>
                </a:schemeClr>
              </a:solidFill>
            </a:endParaRPr>
          </a:p>
        </p:txBody>
      </p:sp>
    </p:spTree>
    <p:extLst>
      <p:ext uri="{BB962C8B-B14F-4D97-AF65-F5344CB8AC3E}">
        <p14:creationId xmlns:p14="http://schemas.microsoft.com/office/powerpoint/2010/main" val="1749661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9C687CC5-FDCA-281B-8093-6F078E110535}"/>
              </a:ext>
            </a:extLst>
          </p:cNvPr>
          <p:cNvPicPr>
            <a:picLocks noChangeAspect="1"/>
          </p:cNvPicPr>
          <p:nvPr/>
        </p:nvPicPr>
        <p:blipFill rotWithShape="1">
          <a:blip r:embed="rId4"/>
          <a:srcRect l="17677" r="8916" b="-2"/>
          <a:stretch>
            <a:fillRect/>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19" name="Group 18">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20"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1"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2"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3"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4"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5"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E6560E9D-CE85-0BF6-BC65-8F96E261BACE}"/>
              </a:ext>
            </a:extLst>
          </p:cNvPr>
          <p:cNvSpPr>
            <a:spLocks noGrp="1"/>
          </p:cNvSpPr>
          <p:nvPr>
            <p:ph type="title"/>
          </p:nvPr>
        </p:nvSpPr>
        <p:spPr>
          <a:xfrm>
            <a:off x="972080" y="390343"/>
            <a:ext cx="5260680" cy="1305046"/>
          </a:xfrm>
        </p:spPr>
        <p:txBody>
          <a:bodyPr>
            <a:normAutofit/>
          </a:bodyPr>
          <a:lstStyle/>
          <a:p>
            <a:pPr algn="l"/>
            <a:r>
              <a:rPr lang="sr-Latn-RS" dirty="0"/>
              <a:t>LIČNO ČUVANJE</a:t>
            </a:r>
            <a:endParaRPr lang="en-RS" dirty="0"/>
          </a:p>
        </p:txBody>
      </p:sp>
      <p:graphicFrame>
        <p:nvGraphicFramePr>
          <p:cNvPr id="12" name="Content Placeholder 2">
            <a:extLst>
              <a:ext uri="{FF2B5EF4-FFF2-40B4-BE49-F238E27FC236}">
                <a16:creationId xmlns:a16="http://schemas.microsoft.com/office/drawing/2014/main" id="{1C2F5262-777C-07C9-47AD-03A6E4FA2FE2}"/>
              </a:ext>
            </a:extLst>
          </p:cNvPr>
          <p:cNvGraphicFramePr>
            <a:graphicFrameLocks noGrp="1"/>
          </p:cNvGraphicFramePr>
          <p:nvPr>
            <p:ph idx="1"/>
            <p:extLst>
              <p:ext uri="{D42A27DB-BD31-4B8C-83A1-F6EECF244321}">
                <p14:modId xmlns:p14="http://schemas.microsoft.com/office/powerpoint/2010/main" val="1216396120"/>
              </p:ext>
            </p:extLst>
          </p:nvPr>
        </p:nvGraphicFramePr>
        <p:xfrm>
          <a:off x="643468" y="1747777"/>
          <a:ext cx="5260680" cy="44678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935882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15"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3">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3">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19"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0"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1"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2"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3"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4"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561C5566-B3E3-93BF-8DF2-61715BAEB541}"/>
              </a:ext>
            </a:extLst>
          </p:cNvPr>
          <p:cNvSpPr>
            <a:spLocks noGrp="1"/>
          </p:cNvSpPr>
          <p:nvPr>
            <p:ph type="title"/>
          </p:nvPr>
        </p:nvSpPr>
        <p:spPr>
          <a:xfrm>
            <a:off x="4056062" y="155474"/>
            <a:ext cx="7345891" cy="1413933"/>
          </a:xfrm>
        </p:spPr>
        <p:txBody>
          <a:bodyPr>
            <a:normAutofit/>
          </a:bodyPr>
          <a:lstStyle/>
          <a:p>
            <a:r>
              <a:rPr lang="sr-Latn-RS" dirty="0"/>
              <a:t>DEPONOVANJE TREĆEM</a:t>
            </a:r>
            <a:endParaRPr lang="en-RS" dirty="0"/>
          </a:p>
        </p:txBody>
      </p:sp>
      <p:pic>
        <p:nvPicPr>
          <p:cNvPr id="5" name="Picture 4" descr="A picture containing icon&#10;&#10;Description automatically generated">
            <a:extLst>
              <a:ext uri="{FF2B5EF4-FFF2-40B4-BE49-F238E27FC236}">
                <a16:creationId xmlns:a16="http://schemas.microsoft.com/office/drawing/2014/main" id="{C362EA29-E06D-436D-E747-6B73D50532F7}"/>
              </a:ext>
            </a:extLst>
          </p:cNvPr>
          <p:cNvPicPr>
            <a:picLocks noChangeAspect="1"/>
          </p:cNvPicPr>
          <p:nvPr/>
        </p:nvPicPr>
        <p:blipFill rotWithShape="1">
          <a:blip r:embed="rId4"/>
          <a:srcRect l="26353" r="18822"/>
          <a:stretch>
            <a:fillRect/>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graphicFrame>
        <p:nvGraphicFramePr>
          <p:cNvPr id="7" name="Content Placeholder 6">
            <a:extLst>
              <a:ext uri="{FF2B5EF4-FFF2-40B4-BE49-F238E27FC236}">
                <a16:creationId xmlns:a16="http://schemas.microsoft.com/office/drawing/2014/main" id="{5303BB07-31D3-68A4-C146-AB1C935B6712}"/>
              </a:ext>
            </a:extLst>
          </p:cNvPr>
          <p:cNvGraphicFramePr>
            <a:graphicFrameLocks noGrp="1"/>
          </p:cNvGraphicFramePr>
          <p:nvPr>
            <p:ph idx="1"/>
            <p:extLst>
              <p:ext uri="{D42A27DB-BD31-4B8C-83A1-F6EECF244321}">
                <p14:modId xmlns:p14="http://schemas.microsoft.com/office/powerpoint/2010/main" val="881728708"/>
              </p:ext>
            </p:extLst>
          </p:nvPr>
        </p:nvGraphicFramePr>
        <p:xfrm>
          <a:off x="4229097" y="1412111"/>
          <a:ext cx="7345891" cy="51160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10578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6CB2732-78D9-046E-8E6F-943E7B88EE4D}"/>
              </a:ext>
            </a:extLst>
          </p:cNvPr>
          <p:cNvPicPr>
            <a:picLocks noGrp="1" noChangeAspect="1"/>
          </p:cNvPicPr>
          <p:nvPr>
            <p:ph idx="1"/>
          </p:nvPr>
        </p:nvPicPr>
        <p:blipFill>
          <a:blip r:embed="rId2"/>
          <a:stretch>
            <a:fillRect/>
          </a:stretch>
        </p:blipFill>
        <p:spPr>
          <a:xfrm>
            <a:off x="1565346" y="1667124"/>
            <a:ext cx="1225479" cy="1484231"/>
          </a:xfrm>
        </p:spPr>
      </p:pic>
      <p:sp>
        <p:nvSpPr>
          <p:cNvPr id="6" name="TextBox 5">
            <a:extLst>
              <a:ext uri="{FF2B5EF4-FFF2-40B4-BE49-F238E27FC236}">
                <a16:creationId xmlns:a16="http://schemas.microsoft.com/office/drawing/2014/main" id="{329315EA-3B5F-E89B-AC6A-1AF116C0E6BA}"/>
              </a:ext>
            </a:extLst>
          </p:cNvPr>
          <p:cNvSpPr txBox="1"/>
          <p:nvPr/>
        </p:nvSpPr>
        <p:spPr>
          <a:xfrm>
            <a:off x="2974974" y="1766360"/>
            <a:ext cx="8343900" cy="13849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r-Latn-RS" sz="2800" b="0" i="1" u="none" strike="noStrike" kern="1200" cap="none" spc="0" normalizeH="0" baseline="0" noProof="0" dirty="0">
                <a:ln>
                  <a:noFill/>
                </a:ln>
                <a:solidFill>
                  <a:prstClr val="black"/>
                </a:solidFill>
                <a:effectLst/>
                <a:uLnTx/>
                <a:uFillTx/>
                <a:latin typeface="Corbel" panose="020B0503020204020204"/>
                <a:ea typeface="+mn-ea"/>
                <a:cs typeface="+mn-cs"/>
              </a:rPr>
              <a:t>Pitanje: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r-Latn-RS" sz="2800" b="0" i="0" u="none" strike="noStrike" kern="1200" cap="none" spc="0" normalizeH="0" baseline="0" noProof="0" dirty="0">
                <a:ln>
                  <a:noFill/>
                </a:ln>
                <a:solidFill>
                  <a:prstClr val="black"/>
                </a:solidFill>
                <a:effectLst/>
                <a:uLnTx/>
                <a:uFillTx/>
                <a:latin typeface="Corbel" panose="020B0503020204020204"/>
                <a:ea typeface="+mn-ea"/>
                <a:cs typeface="+mn-cs"/>
              </a:rPr>
              <a:t>Da li digitalnu imovinu čini svaki zapis na računaru koji ima neku novčanu vrednost?</a:t>
            </a:r>
            <a:endPar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9" name="TextBox 8">
            <a:extLst>
              <a:ext uri="{FF2B5EF4-FFF2-40B4-BE49-F238E27FC236}">
                <a16:creationId xmlns:a16="http://schemas.microsoft.com/office/drawing/2014/main" id="{14A56FFD-453E-DCB5-ED97-0D8E789DC83C}"/>
              </a:ext>
            </a:extLst>
          </p:cNvPr>
          <p:cNvSpPr txBox="1"/>
          <p:nvPr/>
        </p:nvSpPr>
        <p:spPr>
          <a:xfrm>
            <a:off x="1565346" y="3578410"/>
            <a:ext cx="9687372" cy="18158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r-Latn-RS" sz="2800" b="0" i="1" u="none" strike="noStrike" kern="1200" cap="none" spc="0" normalizeH="0" baseline="0" noProof="0" dirty="0">
                <a:ln>
                  <a:noFill/>
                </a:ln>
                <a:solidFill>
                  <a:prstClr val="black"/>
                </a:solidFill>
                <a:effectLst/>
                <a:uLnTx/>
                <a:uFillTx/>
                <a:latin typeface="Corbel" panose="020B0503020204020204"/>
                <a:ea typeface="+mn-ea"/>
                <a:cs typeface="+mn-cs"/>
              </a:rPr>
              <a:t>Odgovor: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r-Latn-RS" sz="2800" b="0" i="0" u="none" strike="noStrike" kern="1200" cap="none" spc="0" normalizeH="0" baseline="0" noProof="0" dirty="0">
                <a:ln>
                  <a:noFill/>
                </a:ln>
                <a:solidFill>
                  <a:prstClr val="black"/>
                </a:solidFill>
                <a:effectLst/>
                <a:uLnTx/>
                <a:uFillTx/>
                <a:latin typeface="Corbel" panose="020B0503020204020204"/>
                <a:ea typeface="+mn-ea"/>
                <a:cs typeface="+mn-cs"/>
              </a:rPr>
              <a:t>Ne, nego samo onaj digitalni zapis koji je </a:t>
            </a:r>
            <a:r>
              <a:rPr kumimoji="0" lang="sr-Latn-RS" sz="2800" b="1" i="0" u="none" strike="noStrike" kern="1200" cap="none" spc="0" normalizeH="0" baseline="0" noProof="0" dirty="0">
                <a:ln>
                  <a:noFill/>
                </a:ln>
                <a:solidFill>
                  <a:prstClr val="black"/>
                </a:solidFill>
                <a:effectLst/>
                <a:uLnTx/>
                <a:uFillTx/>
                <a:latin typeface="Corbel" panose="020B0503020204020204"/>
                <a:ea typeface="+mn-ea"/>
                <a:cs typeface="+mn-cs"/>
              </a:rPr>
              <a:t>simbol</a:t>
            </a:r>
            <a:r>
              <a:rPr kumimoji="0" lang="sr-Latn-RS" sz="2800" b="0" i="0" u="none" strike="noStrike" kern="1200" cap="none" spc="0" normalizeH="0" baseline="0" noProof="0" dirty="0">
                <a:ln>
                  <a:noFill/>
                </a:ln>
                <a:solidFill>
                  <a:prstClr val="black"/>
                </a:solidFill>
                <a:effectLst/>
                <a:uLnTx/>
                <a:uFillTx/>
                <a:latin typeface="Corbel" panose="020B0503020204020204"/>
                <a:ea typeface="+mn-ea"/>
                <a:cs typeface="+mn-cs"/>
              </a:rPr>
              <a:t> imovinske vrednosti ili određenog imovinskog prava i koji može da bude predmet isključive kontrole jednog lica.</a:t>
            </a:r>
            <a:endPar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0045440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46675-B57F-06BD-A142-A4E1EA7C5D9B}"/>
              </a:ext>
            </a:extLst>
          </p:cNvPr>
          <p:cNvSpPr>
            <a:spLocks noGrp="1"/>
          </p:cNvSpPr>
          <p:nvPr>
            <p:ph type="title"/>
          </p:nvPr>
        </p:nvSpPr>
        <p:spPr>
          <a:xfrm>
            <a:off x="481013" y="3429000"/>
            <a:ext cx="3290887" cy="2958547"/>
          </a:xfrm>
        </p:spPr>
        <p:txBody>
          <a:bodyPr anchor="ctr">
            <a:noAutofit/>
          </a:bodyPr>
          <a:lstStyle/>
          <a:p>
            <a:r>
              <a:rPr lang="sr-Cyrl-RS" sz="3600" dirty="0">
                <a:latin typeface="Corbel (Headings)"/>
              </a:rPr>
              <a:t>PRINUDNO NAMIREN</a:t>
            </a:r>
            <a:r>
              <a:rPr lang="en-US" sz="3600" dirty="0">
                <a:latin typeface="Corbel (Headings)"/>
              </a:rPr>
              <a:t>J</a:t>
            </a:r>
            <a:r>
              <a:rPr lang="sr-Latn-RS" sz="3600" dirty="0">
                <a:latin typeface="Corbel (Headings)"/>
              </a:rPr>
              <a:t>E</a:t>
            </a:r>
            <a:r>
              <a:rPr lang="sr-Cyrl-RS" sz="3600" dirty="0">
                <a:latin typeface="Corbel (Headings)"/>
              </a:rPr>
              <a:t> ILI STEČAJ NAD PRUŽAOCEM USLUGA</a:t>
            </a:r>
            <a:endParaRPr lang="en-RS" sz="2800" dirty="0">
              <a:latin typeface="Corbel (Headings)"/>
            </a:endParaRPr>
          </a:p>
        </p:txBody>
      </p:sp>
      <p:pic>
        <p:nvPicPr>
          <p:cNvPr id="9" name="Picture 8" descr="Line chart&#10;&#10;Description automatically generated">
            <a:extLst>
              <a:ext uri="{FF2B5EF4-FFF2-40B4-BE49-F238E27FC236}">
                <a16:creationId xmlns:a16="http://schemas.microsoft.com/office/drawing/2014/main" id="{B8CC3F59-8DE8-D251-024D-E09551F41BD5}"/>
              </a:ext>
            </a:extLst>
          </p:cNvPr>
          <p:cNvPicPr>
            <a:picLocks noChangeAspect="1"/>
          </p:cNvPicPr>
          <p:nvPr/>
        </p:nvPicPr>
        <p:blipFill rotWithShape="1">
          <a:blip r:embed="rId3"/>
          <a:srcRect t="23913" b="14602"/>
          <a:stretch/>
        </p:blipFill>
        <p:spPr>
          <a:xfrm>
            <a:off x="20" y="11"/>
            <a:ext cx="12191980" cy="3105140"/>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276021DD-9157-3CB5-9A04-E3ED5F5DF2EA}"/>
              </a:ext>
            </a:extLst>
          </p:cNvPr>
          <p:cNvSpPr>
            <a:spLocks noGrp="1"/>
          </p:cNvSpPr>
          <p:nvPr>
            <p:ph idx="1"/>
          </p:nvPr>
        </p:nvSpPr>
        <p:spPr>
          <a:xfrm>
            <a:off x="3922644" y="3105151"/>
            <a:ext cx="7786752" cy="3600449"/>
          </a:xfrm>
        </p:spPr>
        <p:txBody>
          <a:bodyPr anchor="ctr">
            <a:normAutofit lnSpcReduction="10000"/>
          </a:bodyPr>
          <a:lstStyle/>
          <a:p>
            <a:pPr lvl="0"/>
            <a:r>
              <a:rPr lang="sr-Cyrl-RS" dirty="0">
                <a:latin typeface="Corbel (Body)"/>
              </a:rPr>
              <a:t>DI koju pružalac usluga čuva za račun korisnika nije u vlasništvu pružaoca usluga</a:t>
            </a:r>
            <a:endParaRPr lang="en-US" dirty="0">
              <a:latin typeface="Corbel (Body)"/>
            </a:endParaRPr>
          </a:p>
          <a:p>
            <a:pPr lvl="0"/>
            <a:r>
              <a:rPr lang="sr-Cyrl-RS" dirty="0">
                <a:latin typeface="Corbel (Body)"/>
              </a:rPr>
              <a:t>Zabrana prinudnog namirenja poverilaca pružaoca usluga nad tom DI</a:t>
            </a:r>
            <a:endParaRPr lang="en-US" dirty="0">
              <a:latin typeface="Corbel (Body)"/>
            </a:endParaRPr>
          </a:p>
          <a:p>
            <a:pPr lvl="0"/>
            <a:r>
              <a:rPr lang="sr-Cyrl-RS" dirty="0">
                <a:latin typeface="Corbel (Body)"/>
              </a:rPr>
              <a:t>DI ne ulazi u stečajnu ni likvidacionu masu pružaoca usluga</a:t>
            </a:r>
            <a:r>
              <a:rPr lang="sr-Latn-RS" dirty="0">
                <a:latin typeface="Corbel (Body)"/>
              </a:rPr>
              <a:t> – i</a:t>
            </a:r>
            <a:r>
              <a:rPr lang="sr-Cyrl-RS" dirty="0">
                <a:latin typeface="Corbel (Body)"/>
              </a:rPr>
              <a:t>zlučno pravo deponenta</a:t>
            </a:r>
            <a:endParaRPr lang="en-US" dirty="0">
              <a:latin typeface="Corbel (Body)"/>
            </a:endParaRPr>
          </a:p>
          <a:p>
            <a:pPr lvl="0"/>
            <a:r>
              <a:rPr lang="sr-Cyrl-RS" dirty="0">
                <a:latin typeface="Corbel (Body)"/>
              </a:rPr>
              <a:t>Ne postoji obavezno osiguranje depozita, niti sistem za zaštitu investitora (preko Fonda za zaštitu investitora)</a:t>
            </a:r>
            <a:endParaRPr lang="en-US" dirty="0">
              <a:latin typeface="Corbel (Body)"/>
            </a:endParaRPr>
          </a:p>
        </p:txBody>
      </p:sp>
    </p:spTree>
    <p:extLst>
      <p:ext uri="{BB962C8B-B14F-4D97-AF65-F5344CB8AC3E}">
        <p14:creationId xmlns:p14="http://schemas.microsoft.com/office/powerpoint/2010/main" val="16774011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a:extLst>
            <a:ext uri="{FF2B5EF4-FFF2-40B4-BE49-F238E27FC236}">
              <a16:creationId xmlns:a16="http://schemas.microsoft.com/office/drawing/2014/main" id="{1247DD9D-7B52-E772-3928-AD16E58DD6B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BA0C73F7-B259-D5F4-B5E2-3F0EE811A26F}"/>
              </a:ext>
            </a:extLst>
          </p:cNvPr>
          <p:cNvSpPr>
            <a:spLocks noGrp="1"/>
          </p:cNvSpPr>
          <p:nvPr>
            <p:ph type="title"/>
          </p:nvPr>
        </p:nvSpPr>
        <p:spPr>
          <a:xfrm>
            <a:off x="535021" y="685800"/>
            <a:ext cx="2639962" cy="5105400"/>
          </a:xfrm>
        </p:spPr>
        <p:txBody>
          <a:bodyPr>
            <a:normAutofit/>
          </a:bodyPr>
          <a:lstStyle/>
          <a:p>
            <a:r>
              <a:rPr lang="sr-Latn-RS">
                <a:solidFill>
                  <a:srgbClr val="FFFFFF"/>
                </a:solidFill>
              </a:rPr>
              <a:t>PRENOS DIGITALNE IMOVINE</a:t>
            </a:r>
            <a:endParaRPr lang="en-RS">
              <a:solidFill>
                <a:srgbClr val="FFFFFF"/>
              </a:solidFill>
            </a:endParaRPr>
          </a:p>
        </p:txBody>
      </p:sp>
      <p:grpSp>
        <p:nvGrpSpPr>
          <p:cNvPr id="13" name="Group 12">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4"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5"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6"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7"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8"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9"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graphicFrame>
        <p:nvGraphicFramePr>
          <p:cNvPr id="7" name="Content Placeholder 2">
            <a:extLst>
              <a:ext uri="{FF2B5EF4-FFF2-40B4-BE49-F238E27FC236}">
                <a16:creationId xmlns:a16="http://schemas.microsoft.com/office/drawing/2014/main" id="{12C21B9A-879B-1350-D134-A7537A2EBABB}"/>
              </a:ext>
            </a:extLst>
          </p:cNvPr>
          <p:cNvGraphicFramePr>
            <a:graphicFrameLocks noGrp="1"/>
          </p:cNvGraphicFramePr>
          <p:nvPr>
            <p:ph idx="1"/>
            <p:extLst>
              <p:ext uri="{D42A27DB-BD31-4B8C-83A1-F6EECF244321}">
                <p14:modId xmlns:p14="http://schemas.microsoft.com/office/powerpoint/2010/main" val="582706971"/>
              </p:ext>
            </p:extLst>
          </p:nvPr>
        </p:nvGraphicFramePr>
        <p:xfrm>
          <a:off x="5010150" y="685799"/>
          <a:ext cx="6492875" cy="5703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77088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a:extLst>
            <a:ext uri="{FF2B5EF4-FFF2-40B4-BE49-F238E27FC236}">
              <a16:creationId xmlns:a16="http://schemas.microsoft.com/office/drawing/2014/main" id="{92AC800F-BA70-9D52-1720-CFB701F74D6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8321D9-E3CC-2DA0-8E03-6D5D78FDD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5" name="Picture 4" descr="A picture containing text, circuit, electronics, laser&#10;&#10;Description automatically generated">
            <a:extLst>
              <a:ext uri="{FF2B5EF4-FFF2-40B4-BE49-F238E27FC236}">
                <a16:creationId xmlns:a16="http://schemas.microsoft.com/office/drawing/2014/main" id="{3C1FF32F-373B-186E-3666-3C3E9EFAF754}"/>
              </a:ext>
            </a:extLst>
          </p:cNvPr>
          <p:cNvPicPr>
            <a:picLocks noChangeAspect="1"/>
          </p:cNvPicPr>
          <p:nvPr/>
        </p:nvPicPr>
        <p:blipFill rotWithShape="1">
          <a:blip r:embed="rId3">
            <a:extLst>
              <a:ext uri="{28A0092B-C50C-407E-A947-70E740481C1C}">
                <a14:useLocalDpi xmlns:a14="http://schemas.microsoft.com/office/drawing/2010/main" val="0"/>
              </a:ext>
            </a:extLst>
          </a:blip>
          <a:srcRect t="4509" r="4508" b="-1"/>
          <a:stretch/>
        </p:blipFill>
        <p:spPr>
          <a:xfrm>
            <a:off x="20" y="10"/>
            <a:ext cx="12191980" cy="6857990"/>
          </a:xfrm>
          <a:prstGeom prst="rect">
            <a:avLst/>
          </a:prstGeom>
        </p:spPr>
      </p:pic>
      <p:sp>
        <p:nvSpPr>
          <p:cNvPr id="12" name="Freeform 13">
            <a:extLst>
              <a:ext uri="{FF2B5EF4-FFF2-40B4-BE49-F238E27FC236}">
                <a16:creationId xmlns:a16="http://schemas.microsoft.com/office/drawing/2014/main" id="{C26FC15C-7BD6-8991-8EEF-EBDDD6E7C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933" y="-16933"/>
            <a:ext cx="7340600" cy="6883400"/>
          </a:xfrm>
          <a:custGeom>
            <a:avLst/>
            <a:gdLst>
              <a:gd name="connsiteX0" fmla="*/ 5427133 w 7340600"/>
              <a:gd name="connsiteY0" fmla="*/ 8466 h 6883400"/>
              <a:gd name="connsiteX1" fmla="*/ 4783666 w 7340600"/>
              <a:gd name="connsiteY1" fmla="*/ 2573866 h 6883400"/>
              <a:gd name="connsiteX2" fmla="*/ 7340600 w 7340600"/>
              <a:gd name="connsiteY2" fmla="*/ 6874933 h 6883400"/>
              <a:gd name="connsiteX3" fmla="*/ 0 w 7340600"/>
              <a:gd name="connsiteY3" fmla="*/ 6883400 h 6883400"/>
              <a:gd name="connsiteX4" fmla="*/ 8466 w 7340600"/>
              <a:gd name="connsiteY4" fmla="*/ 0 h 6883400"/>
              <a:gd name="connsiteX5" fmla="*/ 5427133 w 7340600"/>
              <a:gd name="connsiteY5" fmla="*/ 8466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600" h="6883400">
                <a:moveTo>
                  <a:pt x="5427133" y="8466"/>
                </a:moveTo>
                <a:lnTo>
                  <a:pt x="4783666" y="2573866"/>
                </a:lnTo>
                <a:lnTo>
                  <a:pt x="7340600" y="6874933"/>
                </a:lnTo>
                <a:lnTo>
                  <a:pt x="0" y="6883400"/>
                </a:lnTo>
                <a:lnTo>
                  <a:pt x="8466" y="0"/>
                </a:lnTo>
                <a:lnTo>
                  <a:pt x="5427133" y="8466"/>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A03E9774-6B66-E797-8828-37A8C8DB922B}"/>
              </a:ext>
            </a:extLst>
          </p:cNvPr>
          <p:cNvSpPr>
            <a:spLocks noGrp="1"/>
          </p:cNvSpPr>
          <p:nvPr>
            <p:ph type="ctrTitle"/>
          </p:nvPr>
        </p:nvSpPr>
        <p:spPr>
          <a:xfrm>
            <a:off x="685800" y="1634067"/>
            <a:ext cx="4080932" cy="3310468"/>
          </a:xfrm>
        </p:spPr>
        <p:txBody>
          <a:bodyPr>
            <a:normAutofit fontScale="90000"/>
          </a:bodyPr>
          <a:lstStyle/>
          <a:p>
            <a:pPr algn="l"/>
            <a:r>
              <a:rPr lang="sr-Latn-RS" sz="5400" b="1" dirty="0">
                <a:solidFill>
                  <a:schemeClr val="bg1"/>
                </a:solidFill>
              </a:rPr>
              <a:t>„PLAĆANJE“DIGITALNOM IMOVINOM</a:t>
            </a:r>
            <a:endParaRPr lang="en-US" sz="5400" b="1" dirty="0">
              <a:solidFill>
                <a:schemeClr val="bg1"/>
              </a:solidFill>
            </a:endParaRPr>
          </a:p>
        </p:txBody>
      </p:sp>
      <p:sp>
        <p:nvSpPr>
          <p:cNvPr id="3" name="Subtitle 2">
            <a:extLst>
              <a:ext uri="{FF2B5EF4-FFF2-40B4-BE49-F238E27FC236}">
                <a16:creationId xmlns:a16="http://schemas.microsoft.com/office/drawing/2014/main" id="{56B4906D-C28A-B0BE-0F1E-120D9921DA02}"/>
              </a:ext>
            </a:extLst>
          </p:cNvPr>
          <p:cNvSpPr>
            <a:spLocks noGrp="1"/>
          </p:cNvSpPr>
          <p:nvPr>
            <p:ph type="subTitle" idx="1"/>
          </p:nvPr>
        </p:nvSpPr>
        <p:spPr>
          <a:xfrm>
            <a:off x="685800" y="4944534"/>
            <a:ext cx="4080933" cy="939799"/>
          </a:xfrm>
        </p:spPr>
        <p:txBody>
          <a:bodyPr>
            <a:normAutofit/>
          </a:bodyPr>
          <a:lstStyle/>
          <a:p>
            <a:pPr algn="l"/>
            <a:r>
              <a:rPr lang="sr-Latn-RS">
                <a:solidFill>
                  <a:schemeClr val="bg1"/>
                </a:solidFill>
              </a:rPr>
              <a:t>Prof. dr Mirjana Radović, LL.M. (Humboldt)</a:t>
            </a:r>
            <a:endParaRPr lang="en-US">
              <a:solidFill>
                <a:schemeClr val="bg1"/>
              </a:solidFill>
            </a:endParaRPr>
          </a:p>
        </p:txBody>
      </p:sp>
      <p:grpSp>
        <p:nvGrpSpPr>
          <p:cNvPr id="14" name="Group 13">
            <a:extLst>
              <a:ext uri="{FF2B5EF4-FFF2-40B4-BE49-F238E27FC236}">
                <a16:creationId xmlns:a16="http://schemas.microsoft.com/office/drawing/2014/main" id="{EE844A2F-FBBF-0EAC-EEDF-C04D2688E3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64100" y="-4763"/>
            <a:ext cx="5014912" cy="6862763"/>
            <a:chOff x="2928938" y="-4763"/>
            <a:chExt cx="5014912" cy="6862763"/>
          </a:xfrm>
        </p:grpSpPr>
        <p:sp>
          <p:nvSpPr>
            <p:cNvPr id="15" name="Freeform 6">
              <a:extLst>
                <a:ext uri="{FF2B5EF4-FFF2-40B4-BE49-F238E27FC236}">
                  <a16:creationId xmlns:a16="http://schemas.microsoft.com/office/drawing/2014/main" id="{6E21E3E7-170E-4A49-6953-D76C7CA02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6" name="Freeform 7">
              <a:extLst>
                <a:ext uri="{FF2B5EF4-FFF2-40B4-BE49-F238E27FC236}">
                  <a16:creationId xmlns:a16="http://schemas.microsoft.com/office/drawing/2014/main" id="{3310E430-928B-8755-2F26-4A60D0B3ED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7" name="Freeform 9">
              <a:extLst>
                <a:ext uri="{FF2B5EF4-FFF2-40B4-BE49-F238E27FC236}">
                  <a16:creationId xmlns:a16="http://schemas.microsoft.com/office/drawing/2014/main" id="{21756ECD-D88B-24AF-8696-AE9C7B89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8" name="Freeform 10">
              <a:extLst>
                <a:ext uri="{FF2B5EF4-FFF2-40B4-BE49-F238E27FC236}">
                  <a16:creationId xmlns:a16="http://schemas.microsoft.com/office/drawing/2014/main" id="{5BB3F793-7A0A-ABEF-1BA9-FCA26F1327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9" name="Freeform 11">
              <a:extLst>
                <a:ext uri="{FF2B5EF4-FFF2-40B4-BE49-F238E27FC236}">
                  <a16:creationId xmlns:a16="http://schemas.microsoft.com/office/drawing/2014/main" id="{15E30A12-9301-8664-F507-99EA50BFC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0" name="Freeform 12">
              <a:extLst>
                <a:ext uri="{FF2B5EF4-FFF2-40B4-BE49-F238E27FC236}">
                  <a16:creationId xmlns:a16="http://schemas.microsoft.com/office/drawing/2014/main" id="{64830F41-FDF0-9E7B-F4ED-8278AC16C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grpSp>
    </p:spTree>
    <p:extLst>
      <p:ext uri="{BB962C8B-B14F-4D97-AF65-F5344CB8AC3E}">
        <p14:creationId xmlns:p14="http://schemas.microsoft.com/office/powerpoint/2010/main" val="428972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B9024-6997-77A7-3A33-CA829D049792}"/>
              </a:ext>
            </a:extLst>
          </p:cNvPr>
          <p:cNvSpPr>
            <a:spLocks noGrp="1"/>
          </p:cNvSpPr>
          <p:nvPr>
            <p:ph type="title"/>
          </p:nvPr>
        </p:nvSpPr>
        <p:spPr/>
        <p:txBody>
          <a:bodyPr/>
          <a:lstStyle/>
          <a:p>
            <a:r>
              <a:rPr lang="sr-Latn-RS" dirty="0">
                <a:latin typeface="Corbel (Headings)"/>
              </a:rPr>
              <a:t>NAČIN UGOVARANJA</a:t>
            </a:r>
            <a:endParaRPr lang="en-US" dirty="0">
              <a:latin typeface="Corbel (Headings)"/>
            </a:endParaRPr>
          </a:p>
        </p:txBody>
      </p:sp>
      <p:graphicFrame>
        <p:nvGraphicFramePr>
          <p:cNvPr id="4" name="Content Placeholder 3">
            <a:extLst>
              <a:ext uri="{FF2B5EF4-FFF2-40B4-BE49-F238E27FC236}">
                <a16:creationId xmlns:a16="http://schemas.microsoft.com/office/drawing/2014/main" id="{222CAED5-9ABC-2AF1-AFAF-B1DDE3A8B65F}"/>
              </a:ext>
            </a:extLst>
          </p:cNvPr>
          <p:cNvGraphicFramePr>
            <a:graphicFrameLocks noGrp="1"/>
          </p:cNvGraphicFramePr>
          <p:nvPr>
            <p:ph idx="1"/>
            <p:extLst>
              <p:ext uri="{D42A27DB-BD31-4B8C-83A1-F6EECF244321}">
                <p14:modId xmlns:p14="http://schemas.microsoft.com/office/powerpoint/2010/main" val="1449864381"/>
              </p:ext>
            </p:extLst>
          </p:nvPr>
        </p:nvGraphicFramePr>
        <p:xfrm>
          <a:off x="581192" y="1946816"/>
          <a:ext cx="11029615" cy="4126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100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F9682E81-7E29-4881-981B-71B284613FD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E051B2E9-B810-4DB1-81F1-166D0E371C2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C47E89B7-C626-4F26-9169-C2474626B74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C4700D5C-2E93-4F31-8A71-E831FFE090B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B133FAE8-D0B8-417B-8C1A-3FC00DC5D4F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6A91EE1B-AD29-4C6C-9FEA-1C4B740499F5}"/>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00D1C86F-592C-4AE3-836E-3FDA8610AC6D}"/>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E68F76A9-BB3F-4179-BB0F-5ABCD77D8A84}"/>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graphicEl>
                                              <a:dgm id="{0666A41F-60B3-40C5-9EC9-097FD0B25C5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B9EDE-7F5C-F303-6651-FA9FAE41F66C}"/>
              </a:ext>
            </a:extLst>
          </p:cNvPr>
          <p:cNvSpPr>
            <a:spLocks noGrp="1"/>
          </p:cNvSpPr>
          <p:nvPr>
            <p:ph type="title"/>
          </p:nvPr>
        </p:nvSpPr>
        <p:spPr>
          <a:xfrm>
            <a:off x="1592094" y="157481"/>
            <a:ext cx="10018713" cy="1173480"/>
          </a:xfrm>
        </p:spPr>
        <p:txBody>
          <a:bodyPr>
            <a:normAutofit/>
          </a:bodyPr>
          <a:lstStyle/>
          <a:p>
            <a:r>
              <a:rPr lang="sr-Latn-RS" dirty="0"/>
              <a:t>ISKLJUČIVO NACIONALNI KONTEKST</a:t>
            </a:r>
            <a:endParaRPr lang="en-US" dirty="0"/>
          </a:p>
        </p:txBody>
      </p:sp>
      <p:sp>
        <p:nvSpPr>
          <p:cNvPr id="3" name="Content Placeholder 2">
            <a:extLst>
              <a:ext uri="{FF2B5EF4-FFF2-40B4-BE49-F238E27FC236}">
                <a16:creationId xmlns:a16="http://schemas.microsoft.com/office/drawing/2014/main" id="{1E948775-B17E-71DA-E1BB-D9055E648FC1}"/>
              </a:ext>
            </a:extLst>
          </p:cNvPr>
          <p:cNvSpPr>
            <a:spLocks noGrp="1"/>
          </p:cNvSpPr>
          <p:nvPr>
            <p:ph idx="1"/>
          </p:nvPr>
        </p:nvSpPr>
        <p:spPr>
          <a:xfrm>
            <a:off x="1592094" y="1418496"/>
            <a:ext cx="10018713" cy="4850224"/>
          </a:xfrm>
        </p:spPr>
        <p:txBody>
          <a:bodyPr>
            <a:normAutofit fontScale="92500" lnSpcReduction="20000"/>
          </a:bodyPr>
          <a:lstStyle/>
          <a:p>
            <a:r>
              <a:rPr lang="sr-Latn-RS" dirty="0"/>
              <a:t>I pružalac i korisnik usluga su rezidenti</a:t>
            </a:r>
          </a:p>
          <a:p>
            <a:r>
              <a:rPr lang="sr-Latn-RS" dirty="0"/>
              <a:t>Primena </a:t>
            </a:r>
            <a:r>
              <a:rPr lang="sr-Latn-RS" u="sng" dirty="0"/>
              <a:t>Zakona o digitalnoj imovini </a:t>
            </a:r>
            <a:r>
              <a:rPr lang="sr-Latn-RS" dirty="0"/>
              <a:t>(ZDI), čl. 97 </a:t>
            </a:r>
          </a:p>
          <a:p>
            <a:pPr lvl="1"/>
            <a:r>
              <a:rPr lang="sr-Latn-RS" sz="1800" b="1" dirty="0">
                <a:solidFill>
                  <a:schemeClr val="accent2"/>
                </a:solidFill>
              </a:rPr>
              <a:t>PRIHVATANJE DI U ZAMENU ZA PRODATU ROBU/PRUŽENE USLUGE U TRGOVINI NA MALO</a:t>
            </a:r>
          </a:p>
          <a:p>
            <a:pPr lvl="1"/>
            <a:r>
              <a:rPr lang="sr-Latn-RS" dirty="0"/>
              <a:t>Trgovina na malo – korisnik usluge (platilac) je potrošač</a:t>
            </a:r>
          </a:p>
          <a:p>
            <a:pPr lvl="1"/>
            <a:r>
              <a:rPr lang="sr-Latn-RS" dirty="0"/>
              <a:t>Nije dozvoljen neposredan prenos, nego isključivo posredstvom pružaoca usluge prihvatanja/prenosa digitalne imovine</a:t>
            </a:r>
          </a:p>
          <a:p>
            <a:r>
              <a:rPr lang="sr-Latn-RS" dirty="0"/>
              <a:t>Trgovina na veliko (?)</a:t>
            </a:r>
          </a:p>
          <a:p>
            <a:pPr lvl="1"/>
            <a:r>
              <a:rPr lang="sr-Latn-RS" dirty="0"/>
              <a:t>Nije pomenuta u ZDI – znači, načelno je dozvoljen direktan prenos digitalne imovine kao naknade za robu/usluge </a:t>
            </a:r>
            <a:endParaRPr lang="en-US" dirty="0"/>
          </a:p>
          <a:p>
            <a:r>
              <a:rPr lang="sr-Latn-RS" u="sng" dirty="0"/>
              <a:t>Zakon o obavljanju plaćanja pravnih lica, preduzetnika i fizičkih lica koja ne obavljaju delatnost</a:t>
            </a:r>
          </a:p>
          <a:p>
            <a:pPr lvl="1"/>
            <a:r>
              <a:rPr lang="sr-Latn-RS" dirty="0"/>
              <a:t>Obaveza obavljanja platnih transakcija preko tekućeg računa (izuzetak za elektronski novac) – čl. 2</a:t>
            </a:r>
          </a:p>
          <a:p>
            <a:pPr lvl="1"/>
            <a:r>
              <a:rPr lang="sr-Latn-RS" dirty="0"/>
              <a:t>Izmirivanje </a:t>
            </a:r>
            <a:r>
              <a:rPr lang="sr-Latn-RS" i="1" dirty="0"/>
              <a:t>novčanih</a:t>
            </a:r>
            <a:r>
              <a:rPr lang="sr-Latn-RS" dirty="0"/>
              <a:t> obaveza zamenom ispunjenja – u digitalnoj imovini – čl. 5</a:t>
            </a:r>
          </a:p>
        </p:txBody>
      </p:sp>
    </p:spTree>
    <p:extLst>
      <p:ext uri="{BB962C8B-B14F-4D97-AF65-F5344CB8AC3E}">
        <p14:creationId xmlns:p14="http://schemas.microsoft.com/office/powerpoint/2010/main" val="14593113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E583B-0F60-8047-A85E-C7CF745BB987}"/>
              </a:ext>
            </a:extLst>
          </p:cNvPr>
          <p:cNvSpPr>
            <a:spLocks noGrp="1"/>
          </p:cNvSpPr>
          <p:nvPr>
            <p:ph type="title"/>
          </p:nvPr>
        </p:nvSpPr>
        <p:spPr>
          <a:xfrm>
            <a:off x="1646871" y="259081"/>
            <a:ext cx="10018713" cy="1071880"/>
          </a:xfrm>
        </p:spPr>
        <p:txBody>
          <a:bodyPr/>
          <a:lstStyle/>
          <a:p>
            <a:r>
              <a:rPr lang="sr-Latn-RS" dirty="0"/>
              <a:t>PREKOGRANIČNI KONTEKST</a:t>
            </a:r>
            <a:endParaRPr lang="en-US" dirty="0"/>
          </a:p>
        </p:txBody>
      </p:sp>
      <p:sp>
        <p:nvSpPr>
          <p:cNvPr id="3" name="Rectangle: Rounded Corners 2">
            <a:extLst>
              <a:ext uri="{FF2B5EF4-FFF2-40B4-BE49-F238E27FC236}">
                <a16:creationId xmlns:a16="http://schemas.microsoft.com/office/drawing/2014/main" id="{D4ECC664-7A1F-DD21-3FF9-1F0ADF8AE9F4}"/>
              </a:ext>
            </a:extLst>
          </p:cNvPr>
          <p:cNvSpPr/>
          <p:nvPr/>
        </p:nvSpPr>
        <p:spPr>
          <a:xfrm>
            <a:off x="2185351" y="2534591"/>
            <a:ext cx="2799183" cy="1138335"/>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Latn-RS" sz="2400" dirty="0"/>
              <a:t>ISPORUČILAC ROBE/</a:t>
            </a:r>
            <a:r>
              <a:rPr lang="en-US" sz="2400" dirty="0"/>
              <a:t>PRU</a:t>
            </a:r>
            <a:r>
              <a:rPr lang="sr-Latn-RS" sz="2400" dirty="0"/>
              <a:t>ŽALAC USLUGA</a:t>
            </a:r>
            <a:endParaRPr lang="en-US" sz="2400" dirty="0"/>
          </a:p>
        </p:txBody>
      </p:sp>
      <p:sp>
        <p:nvSpPr>
          <p:cNvPr id="4" name="Rectangle: Rounded Corners 3">
            <a:extLst>
              <a:ext uri="{FF2B5EF4-FFF2-40B4-BE49-F238E27FC236}">
                <a16:creationId xmlns:a16="http://schemas.microsoft.com/office/drawing/2014/main" id="{E048ABB7-44B5-6747-FC07-224A5C74858C}"/>
              </a:ext>
            </a:extLst>
          </p:cNvPr>
          <p:cNvSpPr/>
          <p:nvPr/>
        </p:nvSpPr>
        <p:spPr>
          <a:xfrm>
            <a:off x="8163162" y="2519586"/>
            <a:ext cx="2799183" cy="1138335"/>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Latn-RS" sz="2400" dirty="0"/>
              <a:t>KUPAC/KORISNIK USLUGA</a:t>
            </a:r>
            <a:endParaRPr lang="en-US" sz="2400" dirty="0"/>
          </a:p>
        </p:txBody>
      </p:sp>
      <p:cxnSp>
        <p:nvCxnSpPr>
          <p:cNvPr id="5" name="Straight Connector 4">
            <a:extLst>
              <a:ext uri="{FF2B5EF4-FFF2-40B4-BE49-F238E27FC236}">
                <a16:creationId xmlns:a16="http://schemas.microsoft.com/office/drawing/2014/main" id="{9E7AED0E-BC44-B0E6-B6B1-26475E17E160}"/>
              </a:ext>
            </a:extLst>
          </p:cNvPr>
          <p:cNvCxnSpPr>
            <a:cxnSpLocks/>
          </p:cNvCxnSpPr>
          <p:nvPr/>
        </p:nvCxnSpPr>
        <p:spPr>
          <a:xfrm>
            <a:off x="6604000" y="1326277"/>
            <a:ext cx="0" cy="4693298"/>
          </a:xfrm>
          <a:prstGeom prst="line">
            <a:avLst/>
          </a:prstGeom>
          <a:ln w="5715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Arrow: Left 5">
            <a:extLst>
              <a:ext uri="{FF2B5EF4-FFF2-40B4-BE49-F238E27FC236}">
                <a16:creationId xmlns:a16="http://schemas.microsoft.com/office/drawing/2014/main" id="{D6D0AAD4-585D-BC60-75A4-EE260B1FF664}"/>
              </a:ext>
            </a:extLst>
          </p:cNvPr>
          <p:cNvSpPr/>
          <p:nvPr/>
        </p:nvSpPr>
        <p:spPr>
          <a:xfrm>
            <a:off x="5043092" y="2586646"/>
            <a:ext cx="2928274" cy="1026368"/>
          </a:xfrm>
          <a:prstGeom prst="leftArrow">
            <a:avLst/>
          </a:prstGeom>
          <a:solidFill>
            <a:srgbClr val="FF000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3D29600-8C32-091F-6835-3C8C006CA742}"/>
              </a:ext>
            </a:extLst>
          </p:cNvPr>
          <p:cNvSpPr txBox="1"/>
          <p:nvPr/>
        </p:nvSpPr>
        <p:spPr>
          <a:xfrm>
            <a:off x="5540727" y="2899775"/>
            <a:ext cx="2430639" cy="400110"/>
          </a:xfrm>
          <a:prstGeom prst="rect">
            <a:avLst/>
          </a:prstGeom>
          <a:noFill/>
        </p:spPr>
        <p:txBody>
          <a:bodyPr wrap="square" rtlCol="0">
            <a:spAutoFit/>
          </a:bodyPr>
          <a:lstStyle/>
          <a:p>
            <a:r>
              <a:rPr lang="sr-Latn-RS" sz="2000" dirty="0"/>
              <a:t>NAKNADA U DI </a:t>
            </a:r>
          </a:p>
        </p:txBody>
      </p:sp>
      <p:sp>
        <p:nvSpPr>
          <p:cNvPr id="8" name="TextBox 7">
            <a:extLst>
              <a:ext uri="{FF2B5EF4-FFF2-40B4-BE49-F238E27FC236}">
                <a16:creationId xmlns:a16="http://schemas.microsoft.com/office/drawing/2014/main" id="{9E5397A5-63EC-8194-832D-0B15A49D35A4}"/>
              </a:ext>
            </a:extLst>
          </p:cNvPr>
          <p:cNvSpPr txBox="1"/>
          <p:nvPr/>
        </p:nvSpPr>
        <p:spPr>
          <a:xfrm>
            <a:off x="2057301" y="1504400"/>
            <a:ext cx="3340351" cy="523220"/>
          </a:xfrm>
          <a:prstGeom prst="rect">
            <a:avLst/>
          </a:prstGeom>
          <a:noFill/>
        </p:spPr>
        <p:txBody>
          <a:bodyPr wrap="square" rtlCol="0">
            <a:spAutoFit/>
          </a:bodyPr>
          <a:lstStyle/>
          <a:p>
            <a:r>
              <a:rPr lang="sr-Latn-RS" sz="2800" b="1" dirty="0">
                <a:solidFill>
                  <a:schemeClr val="accent2"/>
                </a:solidFill>
                <a:effectLst>
                  <a:outerShdw blurRad="38100" dist="38100" dir="2700000" algn="tl">
                    <a:srgbClr val="000000">
                      <a:alpha val="43137"/>
                    </a:srgbClr>
                  </a:outerShdw>
                </a:effectLst>
              </a:rPr>
              <a:t>REZIDENT</a:t>
            </a:r>
            <a:endParaRPr lang="en-US" sz="2800" b="1" dirty="0">
              <a:solidFill>
                <a:schemeClr val="accent2"/>
              </a:solidFill>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45BCFDAE-5438-B60F-A5B9-A1F0FD5EBB1B}"/>
              </a:ext>
            </a:extLst>
          </p:cNvPr>
          <p:cNvSpPr txBox="1"/>
          <p:nvPr/>
        </p:nvSpPr>
        <p:spPr>
          <a:xfrm>
            <a:off x="7768159" y="1452881"/>
            <a:ext cx="3194186" cy="523220"/>
          </a:xfrm>
          <a:prstGeom prst="rect">
            <a:avLst/>
          </a:prstGeom>
          <a:noFill/>
        </p:spPr>
        <p:txBody>
          <a:bodyPr wrap="square" rtlCol="0">
            <a:spAutoFit/>
          </a:bodyPr>
          <a:lstStyle/>
          <a:p>
            <a:pPr algn="r"/>
            <a:r>
              <a:rPr lang="sr-Latn-RS" sz="2800" b="1" dirty="0">
                <a:solidFill>
                  <a:schemeClr val="accent1"/>
                </a:solidFill>
                <a:effectLst>
                  <a:outerShdw blurRad="38100" dist="38100" dir="2700000" algn="tl">
                    <a:srgbClr val="000000">
                      <a:alpha val="43137"/>
                    </a:srgbClr>
                  </a:outerShdw>
                </a:effectLst>
              </a:rPr>
              <a:t>NEREZIDENT</a:t>
            </a:r>
            <a:endParaRPr lang="en-US" sz="2800" b="1" dirty="0">
              <a:solidFill>
                <a:schemeClr val="accent1"/>
              </a:solidFill>
              <a:effectLst>
                <a:outerShdw blurRad="38100" dist="38100" dir="2700000" algn="tl">
                  <a:srgbClr val="000000">
                    <a:alpha val="43137"/>
                  </a:srgbClr>
                </a:outerShdw>
              </a:effectLst>
            </a:endParaRPr>
          </a:p>
        </p:txBody>
      </p:sp>
      <p:sp>
        <p:nvSpPr>
          <p:cNvPr id="10" name="Rectangle: Rounded Corners 9">
            <a:extLst>
              <a:ext uri="{FF2B5EF4-FFF2-40B4-BE49-F238E27FC236}">
                <a16:creationId xmlns:a16="http://schemas.microsoft.com/office/drawing/2014/main" id="{919FDA08-D232-DC82-08F9-5C79F66D6F92}"/>
              </a:ext>
            </a:extLst>
          </p:cNvPr>
          <p:cNvSpPr/>
          <p:nvPr/>
        </p:nvSpPr>
        <p:spPr>
          <a:xfrm>
            <a:off x="2185350" y="4531266"/>
            <a:ext cx="2799183" cy="1138335"/>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Latn-RS" sz="2400" dirty="0"/>
              <a:t>KUPAC/KORISNIK USLUGA</a:t>
            </a:r>
            <a:endParaRPr lang="en-US" sz="2400" dirty="0"/>
          </a:p>
        </p:txBody>
      </p:sp>
      <p:sp>
        <p:nvSpPr>
          <p:cNvPr id="11" name="Rectangle: Rounded Corners 10">
            <a:extLst>
              <a:ext uri="{FF2B5EF4-FFF2-40B4-BE49-F238E27FC236}">
                <a16:creationId xmlns:a16="http://schemas.microsoft.com/office/drawing/2014/main" id="{B32A7848-9F73-387C-DEAE-D475086E8ACF}"/>
              </a:ext>
            </a:extLst>
          </p:cNvPr>
          <p:cNvSpPr/>
          <p:nvPr/>
        </p:nvSpPr>
        <p:spPr>
          <a:xfrm>
            <a:off x="8163161" y="4531266"/>
            <a:ext cx="2799183" cy="1138335"/>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Latn-RS" sz="2400" dirty="0"/>
              <a:t>ISPORUČILAC ROBE/</a:t>
            </a:r>
            <a:r>
              <a:rPr lang="en-US" sz="2400" dirty="0"/>
              <a:t>PRU</a:t>
            </a:r>
            <a:r>
              <a:rPr lang="sr-Latn-RS" sz="2400" dirty="0"/>
              <a:t>ŽALAC USLUGA</a:t>
            </a:r>
            <a:endParaRPr lang="en-US" sz="2400" dirty="0"/>
          </a:p>
        </p:txBody>
      </p:sp>
      <p:sp>
        <p:nvSpPr>
          <p:cNvPr id="12" name="Arrow: Left 11">
            <a:extLst>
              <a:ext uri="{FF2B5EF4-FFF2-40B4-BE49-F238E27FC236}">
                <a16:creationId xmlns:a16="http://schemas.microsoft.com/office/drawing/2014/main" id="{9FE4CED4-4FD6-7990-8948-16F2FA8302A5}"/>
              </a:ext>
            </a:extLst>
          </p:cNvPr>
          <p:cNvSpPr/>
          <p:nvPr/>
        </p:nvSpPr>
        <p:spPr>
          <a:xfrm rot="10800000">
            <a:off x="5174818" y="4558290"/>
            <a:ext cx="2928274" cy="1026368"/>
          </a:xfrm>
          <a:prstGeom prst="leftArrow">
            <a:avLst/>
          </a:prstGeom>
          <a:solidFill>
            <a:srgbClr val="FF000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6D03DD3-2860-B398-4B7C-49553623979D}"/>
              </a:ext>
            </a:extLst>
          </p:cNvPr>
          <p:cNvSpPr txBox="1"/>
          <p:nvPr/>
        </p:nvSpPr>
        <p:spPr>
          <a:xfrm>
            <a:off x="5692773" y="4871419"/>
            <a:ext cx="1886587" cy="400110"/>
          </a:xfrm>
          <a:prstGeom prst="rect">
            <a:avLst/>
          </a:prstGeom>
          <a:noFill/>
        </p:spPr>
        <p:txBody>
          <a:bodyPr wrap="square" rtlCol="0">
            <a:spAutoFit/>
          </a:bodyPr>
          <a:lstStyle/>
          <a:p>
            <a:r>
              <a:rPr lang="sr-Latn-RS" sz="2000" dirty="0"/>
              <a:t>NAKNADA U DI </a:t>
            </a:r>
          </a:p>
        </p:txBody>
      </p:sp>
    </p:spTree>
    <p:extLst>
      <p:ext uri="{BB962C8B-B14F-4D97-AF65-F5344CB8AC3E}">
        <p14:creationId xmlns:p14="http://schemas.microsoft.com/office/powerpoint/2010/main" val="15067647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5EE5D-1BD6-F0F3-A908-BFD162B50110}"/>
              </a:ext>
            </a:extLst>
          </p:cNvPr>
          <p:cNvSpPr>
            <a:spLocks noGrp="1"/>
          </p:cNvSpPr>
          <p:nvPr>
            <p:ph type="title"/>
          </p:nvPr>
        </p:nvSpPr>
        <p:spPr>
          <a:xfrm>
            <a:off x="1504631" y="208280"/>
            <a:ext cx="10018713" cy="1752599"/>
          </a:xfrm>
        </p:spPr>
        <p:txBody>
          <a:bodyPr/>
          <a:lstStyle/>
          <a:p>
            <a:r>
              <a:rPr lang="sr-Latn-RS" dirty="0"/>
              <a:t>OGRANIČENJA PLATNOG PROMETA S INOSTRANSTVOM</a:t>
            </a:r>
            <a:endParaRPr lang="en-US" dirty="0"/>
          </a:p>
        </p:txBody>
      </p:sp>
      <p:sp>
        <p:nvSpPr>
          <p:cNvPr id="3" name="Content Placeholder 2">
            <a:extLst>
              <a:ext uri="{FF2B5EF4-FFF2-40B4-BE49-F238E27FC236}">
                <a16:creationId xmlns:a16="http://schemas.microsoft.com/office/drawing/2014/main" id="{56A3C452-A279-5B12-48B4-D5E246AE9F89}"/>
              </a:ext>
            </a:extLst>
          </p:cNvPr>
          <p:cNvSpPr>
            <a:spLocks noGrp="1"/>
          </p:cNvSpPr>
          <p:nvPr>
            <p:ph idx="1"/>
          </p:nvPr>
        </p:nvSpPr>
        <p:spPr>
          <a:xfrm>
            <a:off x="1459471" y="1875696"/>
            <a:ext cx="10109032" cy="4514944"/>
          </a:xfrm>
        </p:spPr>
        <p:txBody>
          <a:bodyPr>
            <a:normAutofit lnSpcReduction="10000"/>
          </a:bodyPr>
          <a:lstStyle/>
          <a:p>
            <a:r>
              <a:rPr lang="en-US" sz="2400" dirty="0" err="1"/>
              <a:t>Platni</a:t>
            </a:r>
            <a:r>
              <a:rPr lang="en-US" sz="2400" dirty="0"/>
              <a:t> </a:t>
            </a:r>
            <a:r>
              <a:rPr lang="en-US" sz="2400" dirty="0" err="1"/>
              <a:t>promet</a:t>
            </a:r>
            <a:r>
              <a:rPr lang="en-US" sz="2400" dirty="0"/>
              <a:t> </a:t>
            </a:r>
            <a:r>
              <a:rPr lang="en-US" sz="2400" dirty="0" err="1"/>
              <a:t>sa</a:t>
            </a:r>
            <a:r>
              <a:rPr lang="en-US" sz="2400" dirty="0"/>
              <a:t> </a:t>
            </a:r>
            <a:r>
              <a:rPr lang="en-US" sz="2400" dirty="0" err="1"/>
              <a:t>inostranstvom</a:t>
            </a:r>
            <a:r>
              <a:rPr lang="en-US" sz="2400" dirty="0"/>
              <a:t> </a:t>
            </a:r>
            <a:r>
              <a:rPr lang="en-US" sz="2400" dirty="0" err="1"/>
              <a:t>obavlja</a:t>
            </a:r>
            <a:r>
              <a:rPr lang="en-US" sz="2400" dirty="0"/>
              <a:t> se u </a:t>
            </a:r>
            <a:r>
              <a:rPr lang="en-US" sz="2400" dirty="0" err="1"/>
              <a:t>devizama</a:t>
            </a:r>
            <a:r>
              <a:rPr lang="en-US" sz="2400" dirty="0"/>
              <a:t> </a:t>
            </a:r>
            <a:r>
              <a:rPr lang="en-US" sz="2400" dirty="0" err="1"/>
              <a:t>i</a:t>
            </a:r>
            <a:r>
              <a:rPr lang="en-US" sz="2400" dirty="0"/>
              <a:t> u </a:t>
            </a:r>
            <a:r>
              <a:rPr lang="en-US" sz="2400" dirty="0" err="1"/>
              <a:t>dinarima</a:t>
            </a:r>
            <a:r>
              <a:rPr lang="en-US" sz="2400" dirty="0"/>
              <a:t> </a:t>
            </a:r>
            <a:r>
              <a:rPr lang="en-US" sz="2400" dirty="0" err="1"/>
              <a:t>preko</a:t>
            </a:r>
            <a:r>
              <a:rPr lang="en-US" sz="2400" dirty="0"/>
              <a:t> </a:t>
            </a:r>
            <a:r>
              <a:rPr lang="en-US" sz="2400" dirty="0" err="1"/>
              <a:t>banke</a:t>
            </a:r>
            <a:r>
              <a:rPr lang="en-US" sz="2400" dirty="0"/>
              <a:t>, </a:t>
            </a:r>
            <a:r>
              <a:rPr lang="en-US" sz="2400" dirty="0" err="1"/>
              <a:t>izdavaoca</a:t>
            </a:r>
            <a:r>
              <a:rPr lang="en-US" sz="2400" dirty="0"/>
              <a:t> </a:t>
            </a:r>
            <a:r>
              <a:rPr lang="en-US" sz="2400" dirty="0" err="1"/>
              <a:t>elektronskog</a:t>
            </a:r>
            <a:r>
              <a:rPr lang="en-US" sz="2400" dirty="0"/>
              <a:t> </a:t>
            </a:r>
            <a:r>
              <a:rPr lang="en-US" sz="2400" dirty="0" err="1"/>
              <a:t>novc</a:t>
            </a:r>
            <a:r>
              <a:rPr lang="sr-Latn-RS" sz="2400" dirty="0"/>
              <a:t>a ili drugog </a:t>
            </a:r>
            <a:r>
              <a:rPr lang="en-US" sz="2400" dirty="0" err="1"/>
              <a:t>pružaoca</a:t>
            </a:r>
            <a:r>
              <a:rPr lang="en-US" sz="2400" dirty="0"/>
              <a:t> </a:t>
            </a:r>
            <a:r>
              <a:rPr lang="en-US" sz="2400" dirty="0" err="1"/>
              <a:t>platne</a:t>
            </a:r>
            <a:r>
              <a:rPr lang="en-US" sz="2400" dirty="0"/>
              <a:t> </a:t>
            </a:r>
            <a:r>
              <a:rPr lang="en-US" sz="2400" dirty="0" err="1"/>
              <a:t>usluge</a:t>
            </a:r>
            <a:endParaRPr lang="en-US" sz="2400" dirty="0"/>
          </a:p>
          <a:p>
            <a:pPr lvl="1"/>
            <a:r>
              <a:rPr lang="en-US" sz="2000" dirty="0" err="1"/>
              <a:t>Sledi</a:t>
            </a:r>
            <a:r>
              <a:rPr lang="en-US" sz="2000" dirty="0"/>
              <a:t>, </a:t>
            </a:r>
            <a:r>
              <a:rPr lang="sr-Latn-RS" sz="2000" dirty="0"/>
              <a:t>nije moguć u digitalnoj imovini</a:t>
            </a:r>
          </a:p>
          <a:p>
            <a:r>
              <a:rPr lang="sr-Latn-RS" sz="2200" dirty="0"/>
              <a:t>Digitalna imovina nisu devize, niti dinari</a:t>
            </a:r>
          </a:p>
          <a:p>
            <a:pPr lvl="1"/>
            <a:r>
              <a:rPr lang="en-RS" sz="2200" dirty="0"/>
              <a:t>Bitkoin je</a:t>
            </a:r>
            <a:r>
              <a:rPr lang="sr-Latn-RS" sz="2200" dirty="0"/>
              <a:t> nekoliko godina bio</a:t>
            </a:r>
            <a:r>
              <a:rPr lang="en-RS" sz="2200" dirty="0"/>
              <a:t> zakonsko sredstvo plaćanja u nekim državama (El Salvador, Centralnoafrička Republika) – </a:t>
            </a:r>
            <a:r>
              <a:rPr lang="sr-Latn-RS" sz="2200" dirty="0"/>
              <a:t>bilo je sporno da li može da se tretira kao novac </a:t>
            </a:r>
            <a:r>
              <a:rPr lang="en-RS" sz="2200" dirty="0"/>
              <a:t>(strana valuta)</a:t>
            </a:r>
            <a:r>
              <a:rPr lang="sr-Latn-RS" sz="2200" dirty="0"/>
              <a:t> ili kao devize</a:t>
            </a:r>
            <a:endParaRPr lang="en-RS" sz="2200" dirty="0"/>
          </a:p>
          <a:p>
            <a:pPr lvl="1"/>
            <a:r>
              <a:rPr lang="en-RS" sz="2200" dirty="0"/>
              <a:t>Stabilni novčići – da li mogu da se tretiraju kao devize</a:t>
            </a:r>
            <a:r>
              <a:rPr lang="sr-Latn-RS" sz="2200" dirty="0"/>
              <a:t>?</a:t>
            </a:r>
            <a:endParaRPr lang="en-RS" sz="2200" dirty="0"/>
          </a:p>
          <a:p>
            <a:r>
              <a:rPr lang="en-RS" sz="2200" dirty="0"/>
              <a:t>Iz </a:t>
            </a:r>
            <a:r>
              <a:rPr lang="en-GB" sz="2200" dirty="0" err="1"/>
              <a:t>Odluk</a:t>
            </a:r>
            <a:r>
              <a:rPr lang="sr-Latn-RS" sz="2200" dirty="0"/>
              <a:t>e</a:t>
            </a:r>
            <a:r>
              <a:rPr lang="en-GB" sz="2200" dirty="0"/>
              <a:t> o </a:t>
            </a:r>
            <a:r>
              <a:rPr lang="en-GB" sz="2200" dirty="0" err="1"/>
              <a:t>obavljanju</a:t>
            </a:r>
            <a:r>
              <a:rPr lang="en-GB" sz="2200" dirty="0"/>
              <a:t> </a:t>
            </a:r>
            <a:r>
              <a:rPr lang="en-GB" sz="2200" dirty="0" err="1"/>
              <a:t>plaćanja</a:t>
            </a:r>
            <a:r>
              <a:rPr lang="en-GB" sz="2200" dirty="0"/>
              <a:t> u </a:t>
            </a:r>
            <a:r>
              <a:rPr lang="en-GB" sz="2200" dirty="0" err="1"/>
              <a:t>devizama</a:t>
            </a:r>
            <a:r>
              <a:rPr lang="en-GB" sz="2200" dirty="0"/>
              <a:t> u </a:t>
            </a:r>
            <a:r>
              <a:rPr lang="en-GB" sz="2200" dirty="0" err="1"/>
              <a:t>vezi</a:t>
            </a:r>
            <a:r>
              <a:rPr lang="en-GB" sz="2200" dirty="0"/>
              <a:t> s </a:t>
            </a:r>
            <a:r>
              <a:rPr lang="en-GB" sz="2200" dirty="0" err="1"/>
              <a:t>transakcijama</a:t>
            </a:r>
            <a:r>
              <a:rPr lang="en-GB" sz="2200" dirty="0"/>
              <a:t> s DI </a:t>
            </a:r>
            <a:r>
              <a:rPr lang="en-GB" sz="2200" dirty="0" err="1"/>
              <a:t>proizlazi</a:t>
            </a:r>
            <a:r>
              <a:rPr lang="en-GB" sz="2200" dirty="0"/>
              <a:t> da se DI ne </a:t>
            </a:r>
            <a:r>
              <a:rPr lang="en-GB" sz="2200" dirty="0" err="1"/>
              <a:t>tretira</a:t>
            </a:r>
            <a:r>
              <a:rPr lang="en-GB" sz="2200" dirty="0"/>
              <a:t> </a:t>
            </a:r>
            <a:r>
              <a:rPr lang="en-GB" sz="2200" dirty="0" err="1"/>
              <a:t>kao</a:t>
            </a:r>
            <a:r>
              <a:rPr lang="en-GB" sz="2200" dirty="0"/>
              <a:t> </a:t>
            </a:r>
            <a:r>
              <a:rPr lang="en-GB" sz="2200" dirty="0" err="1"/>
              <a:t>novac</a:t>
            </a:r>
            <a:r>
              <a:rPr lang="en-GB" sz="2200" dirty="0"/>
              <a:t>, </a:t>
            </a:r>
            <a:r>
              <a:rPr lang="en-GB" sz="2200" dirty="0" err="1"/>
              <a:t>odnosno</a:t>
            </a:r>
            <a:r>
              <a:rPr lang="en-GB" sz="2200" dirty="0"/>
              <a:t> </a:t>
            </a:r>
            <a:r>
              <a:rPr lang="en-GB" sz="2200" dirty="0" err="1"/>
              <a:t>sredstvo</a:t>
            </a:r>
            <a:r>
              <a:rPr lang="en-GB" sz="2200" dirty="0"/>
              <a:t> </a:t>
            </a:r>
            <a:r>
              <a:rPr lang="en-GB" sz="2200" dirty="0" err="1"/>
              <a:t>plaćanja</a:t>
            </a:r>
            <a:r>
              <a:rPr lang="en-GB" sz="2200" dirty="0"/>
              <a:t>, </a:t>
            </a:r>
            <a:r>
              <a:rPr lang="en-GB" sz="2200" dirty="0" err="1"/>
              <a:t>već</a:t>
            </a:r>
            <a:r>
              <a:rPr lang="en-GB" sz="2200" dirty="0"/>
              <a:t> </a:t>
            </a:r>
            <a:r>
              <a:rPr lang="en-GB" sz="2200" dirty="0" err="1"/>
              <a:t>kao</a:t>
            </a:r>
            <a:r>
              <a:rPr lang="en-GB" sz="2200" dirty="0"/>
              <a:t> </a:t>
            </a:r>
            <a:r>
              <a:rPr lang="en-GB" sz="2200" dirty="0" err="1"/>
              <a:t>predmet</a:t>
            </a:r>
            <a:r>
              <a:rPr lang="en-GB" sz="2200" dirty="0"/>
              <a:t> </a:t>
            </a:r>
            <a:r>
              <a:rPr lang="en-GB" sz="2200" dirty="0" err="1"/>
              <a:t>prodaje</a:t>
            </a:r>
            <a:r>
              <a:rPr lang="en-GB" sz="2200" dirty="0"/>
              <a:t> </a:t>
            </a:r>
            <a:r>
              <a:rPr lang="en-GB" sz="2200" dirty="0" err="1"/>
              <a:t>ili</a:t>
            </a:r>
            <a:r>
              <a:rPr lang="en-GB" sz="2200" dirty="0"/>
              <a:t> </a:t>
            </a:r>
            <a:r>
              <a:rPr lang="en-GB" sz="2200" dirty="0" err="1"/>
              <a:t>razmene</a:t>
            </a:r>
            <a:endParaRPr lang="sr-Latn-RS" sz="2200" dirty="0"/>
          </a:p>
        </p:txBody>
      </p:sp>
    </p:spTree>
    <p:extLst>
      <p:ext uri="{BB962C8B-B14F-4D97-AF65-F5344CB8AC3E}">
        <p14:creationId xmlns:p14="http://schemas.microsoft.com/office/powerpoint/2010/main" val="22332165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a:extLst>
            <a:ext uri="{FF2B5EF4-FFF2-40B4-BE49-F238E27FC236}">
              <a16:creationId xmlns:a16="http://schemas.microsoft.com/office/drawing/2014/main" id="{76740FD4-E04A-A6C7-7942-B827FCE59BB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F2488B-345C-EB7F-9CDF-9A95AD620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5" name="Picture 4" descr="A picture containing text, circuit, electronics, laser&#10;&#10;Description automatically generated">
            <a:extLst>
              <a:ext uri="{FF2B5EF4-FFF2-40B4-BE49-F238E27FC236}">
                <a16:creationId xmlns:a16="http://schemas.microsoft.com/office/drawing/2014/main" id="{FA9095DB-487F-CD80-E04C-D9BB40ADC4D3}"/>
              </a:ext>
            </a:extLst>
          </p:cNvPr>
          <p:cNvPicPr>
            <a:picLocks noChangeAspect="1"/>
          </p:cNvPicPr>
          <p:nvPr/>
        </p:nvPicPr>
        <p:blipFill rotWithShape="1">
          <a:blip r:embed="rId3">
            <a:extLst>
              <a:ext uri="{28A0092B-C50C-407E-A947-70E740481C1C}">
                <a14:useLocalDpi xmlns:a14="http://schemas.microsoft.com/office/drawing/2010/main" val="0"/>
              </a:ext>
            </a:extLst>
          </a:blip>
          <a:srcRect t="4509" r="4508" b="-1"/>
          <a:stretch/>
        </p:blipFill>
        <p:spPr>
          <a:xfrm>
            <a:off x="20" y="10"/>
            <a:ext cx="12191980" cy="6857990"/>
          </a:xfrm>
          <a:prstGeom prst="rect">
            <a:avLst/>
          </a:prstGeom>
        </p:spPr>
      </p:pic>
      <p:sp>
        <p:nvSpPr>
          <p:cNvPr id="12" name="Freeform 13">
            <a:extLst>
              <a:ext uri="{FF2B5EF4-FFF2-40B4-BE49-F238E27FC236}">
                <a16:creationId xmlns:a16="http://schemas.microsoft.com/office/drawing/2014/main" id="{1B65229C-79BA-A4A3-F7A2-7AF450C9D1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933" y="-16933"/>
            <a:ext cx="7340600" cy="6883400"/>
          </a:xfrm>
          <a:custGeom>
            <a:avLst/>
            <a:gdLst>
              <a:gd name="connsiteX0" fmla="*/ 5427133 w 7340600"/>
              <a:gd name="connsiteY0" fmla="*/ 8466 h 6883400"/>
              <a:gd name="connsiteX1" fmla="*/ 4783666 w 7340600"/>
              <a:gd name="connsiteY1" fmla="*/ 2573866 h 6883400"/>
              <a:gd name="connsiteX2" fmla="*/ 7340600 w 7340600"/>
              <a:gd name="connsiteY2" fmla="*/ 6874933 h 6883400"/>
              <a:gd name="connsiteX3" fmla="*/ 0 w 7340600"/>
              <a:gd name="connsiteY3" fmla="*/ 6883400 h 6883400"/>
              <a:gd name="connsiteX4" fmla="*/ 8466 w 7340600"/>
              <a:gd name="connsiteY4" fmla="*/ 0 h 6883400"/>
              <a:gd name="connsiteX5" fmla="*/ 5427133 w 7340600"/>
              <a:gd name="connsiteY5" fmla="*/ 8466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600" h="6883400">
                <a:moveTo>
                  <a:pt x="5427133" y="8466"/>
                </a:moveTo>
                <a:lnTo>
                  <a:pt x="4783666" y="2573866"/>
                </a:lnTo>
                <a:lnTo>
                  <a:pt x="7340600" y="6874933"/>
                </a:lnTo>
                <a:lnTo>
                  <a:pt x="0" y="6883400"/>
                </a:lnTo>
                <a:lnTo>
                  <a:pt x="8466" y="0"/>
                </a:lnTo>
                <a:lnTo>
                  <a:pt x="5427133" y="8466"/>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3E4693B3-611E-F4E8-530B-03218F3D1579}"/>
              </a:ext>
            </a:extLst>
          </p:cNvPr>
          <p:cNvSpPr>
            <a:spLocks noGrp="1"/>
          </p:cNvSpPr>
          <p:nvPr>
            <p:ph type="ctrTitle"/>
          </p:nvPr>
        </p:nvSpPr>
        <p:spPr>
          <a:xfrm>
            <a:off x="685800" y="1634067"/>
            <a:ext cx="4080932" cy="3310468"/>
          </a:xfrm>
        </p:spPr>
        <p:txBody>
          <a:bodyPr>
            <a:normAutofit/>
          </a:bodyPr>
          <a:lstStyle/>
          <a:p>
            <a:pPr algn="l"/>
            <a:r>
              <a:rPr lang="sr-Latn-RS" sz="5400" b="1" dirty="0">
                <a:solidFill>
                  <a:schemeClr val="bg1"/>
                </a:solidFill>
              </a:rPr>
              <a:t>PAMETNI UGOVORI</a:t>
            </a:r>
            <a:endParaRPr lang="en-US" sz="5400" b="1" dirty="0">
              <a:solidFill>
                <a:schemeClr val="bg1"/>
              </a:solidFill>
            </a:endParaRPr>
          </a:p>
        </p:txBody>
      </p:sp>
      <p:sp>
        <p:nvSpPr>
          <p:cNvPr id="3" name="Subtitle 2">
            <a:extLst>
              <a:ext uri="{FF2B5EF4-FFF2-40B4-BE49-F238E27FC236}">
                <a16:creationId xmlns:a16="http://schemas.microsoft.com/office/drawing/2014/main" id="{334C5B5F-015F-DCD3-B6DE-835998DFA601}"/>
              </a:ext>
            </a:extLst>
          </p:cNvPr>
          <p:cNvSpPr>
            <a:spLocks noGrp="1"/>
          </p:cNvSpPr>
          <p:nvPr>
            <p:ph type="subTitle" idx="1"/>
          </p:nvPr>
        </p:nvSpPr>
        <p:spPr>
          <a:xfrm>
            <a:off x="685800" y="4944534"/>
            <a:ext cx="4080933" cy="939799"/>
          </a:xfrm>
        </p:spPr>
        <p:txBody>
          <a:bodyPr>
            <a:normAutofit/>
          </a:bodyPr>
          <a:lstStyle/>
          <a:p>
            <a:pPr algn="l"/>
            <a:r>
              <a:rPr lang="sr-Latn-RS">
                <a:solidFill>
                  <a:schemeClr val="bg1"/>
                </a:solidFill>
              </a:rPr>
              <a:t>Prof. dr Mirjana Radović, LL.M. (Humboldt)</a:t>
            </a:r>
            <a:endParaRPr lang="en-US">
              <a:solidFill>
                <a:schemeClr val="bg1"/>
              </a:solidFill>
            </a:endParaRPr>
          </a:p>
        </p:txBody>
      </p:sp>
      <p:grpSp>
        <p:nvGrpSpPr>
          <p:cNvPr id="14" name="Group 13">
            <a:extLst>
              <a:ext uri="{FF2B5EF4-FFF2-40B4-BE49-F238E27FC236}">
                <a16:creationId xmlns:a16="http://schemas.microsoft.com/office/drawing/2014/main" id="{63B4CA52-00D1-7BE2-2483-3E696D890CE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64100" y="-4763"/>
            <a:ext cx="5014912" cy="6862763"/>
            <a:chOff x="2928938" y="-4763"/>
            <a:chExt cx="5014912" cy="6862763"/>
          </a:xfrm>
        </p:grpSpPr>
        <p:sp>
          <p:nvSpPr>
            <p:cNvPr id="15" name="Freeform 6">
              <a:extLst>
                <a:ext uri="{FF2B5EF4-FFF2-40B4-BE49-F238E27FC236}">
                  <a16:creationId xmlns:a16="http://schemas.microsoft.com/office/drawing/2014/main" id="{9DB2C61F-C32F-F614-52D1-4E1434CE8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6" name="Freeform 7">
              <a:extLst>
                <a:ext uri="{FF2B5EF4-FFF2-40B4-BE49-F238E27FC236}">
                  <a16:creationId xmlns:a16="http://schemas.microsoft.com/office/drawing/2014/main" id="{CA01D59D-D06B-1642-304C-B22301E1B4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7" name="Freeform 9">
              <a:extLst>
                <a:ext uri="{FF2B5EF4-FFF2-40B4-BE49-F238E27FC236}">
                  <a16:creationId xmlns:a16="http://schemas.microsoft.com/office/drawing/2014/main" id="{6AD27CCE-460C-D40C-0588-F072D1076B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8" name="Freeform 10">
              <a:extLst>
                <a:ext uri="{FF2B5EF4-FFF2-40B4-BE49-F238E27FC236}">
                  <a16:creationId xmlns:a16="http://schemas.microsoft.com/office/drawing/2014/main" id="{25E8BD77-0088-690B-DBD3-61A04AA847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9" name="Freeform 11">
              <a:extLst>
                <a:ext uri="{FF2B5EF4-FFF2-40B4-BE49-F238E27FC236}">
                  <a16:creationId xmlns:a16="http://schemas.microsoft.com/office/drawing/2014/main" id="{71A27F6D-AB76-5D86-810F-2072D4332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0" name="Freeform 12">
              <a:extLst>
                <a:ext uri="{FF2B5EF4-FFF2-40B4-BE49-F238E27FC236}">
                  <a16:creationId xmlns:a16="http://schemas.microsoft.com/office/drawing/2014/main" id="{DF623D74-56A5-EE6B-C3EA-470BB2DA63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grpSp>
    </p:spTree>
    <p:extLst>
      <p:ext uri="{BB962C8B-B14F-4D97-AF65-F5344CB8AC3E}">
        <p14:creationId xmlns:p14="http://schemas.microsoft.com/office/powerpoint/2010/main" val="135975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6853F-C94E-EA9D-B46E-640565467913}"/>
              </a:ext>
            </a:extLst>
          </p:cNvPr>
          <p:cNvSpPr>
            <a:spLocks noGrp="1"/>
          </p:cNvSpPr>
          <p:nvPr>
            <p:ph type="title"/>
          </p:nvPr>
        </p:nvSpPr>
        <p:spPr>
          <a:xfrm>
            <a:off x="1484310" y="320041"/>
            <a:ext cx="10018713" cy="980440"/>
          </a:xfrm>
        </p:spPr>
        <p:txBody>
          <a:bodyPr/>
          <a:lstStyle/>
          <a:p>
            <a:r>
              <a:rPr lang="sr-Latn-RS" sz="4000" dirty="0"/>
              <a:t>UVOD</a:t>
            </a:r>
            <a:endParaRPr lang="en-US" dirty="0"/>
          </a:p>
        </p:txBody>
      </p:sp>
      <p:sp>
        <p:nvSpPr>
          <p:cNvPr id="3" name="Content Placeholder 2">
            <a:extLst>
              <a:ext uri="{FF2B5EF4-FFF2-40B4-BE49-F238E27FC236}">
                <a16:creationId xmlns:a16="http://schemas.microsoft.com/office/drawing/2014/main" id="{DA38DD07-90E0-74EB-BA51-165186EA06C6}"/>
              </a:ext>
            </a:extLst>
          </p:cNvPr>
          <p:cNvSpPr>
            <a:spLocks noGrp="1"/>
          </p:cNvSpPr>
          <p:nvPr>
            <p:ph idx="1"/>
          </p:nvPr>
        </p:nvSpPr>
        <p:spPr>
          <a:xfrm>
            <a:off x="1676400" y="1300481"/>
            <a:ext cx="9826623" cy="5105398"/>
          </a:xfrm>
        </p:spPr>
        <p:txBody>
          <a:bodyPr>
            <a:normAutofit lnSpcReduction="10000"/>
          </a:bodyPr>
          <a:lstStyle/>
          <a:p>
            <a:r>
              <a:rPr lang="en-US" dirty="0" err="1"/>
              <a:t>Pametni</a:t>
            </a:r>
            <a:r>
              <a:rPr lang="en-US" dirty="0"/>
              <a:t> </a:t>
            </a:r>
            <a:r>
              <a:rPr lang="en-US" dirty="0" err="1"/>
              <a:t>ugovor</a:t>
            </a:r>
            <a:r>
              <a:rPr lang="en-US" dirty="0"/>
              <a:t> je </a:t>
            </a:r>
            <a:r>
              <a:rPr lang="en-US" dirty="0" err="1"/>
              <a:t>kompjuterski</a:t>
            </a:r>
            <a:r>
              <a:rPr lang="en-US" dirty="0"/>
              <a:t> program </a:t>
            </a:r>
            <a:r>
              <a:rPr lang="en-US" dirty="0" err="1"/>
              <a:t>zabeležen</a:t>
            </a:r>
            <a:r>
              <a:rPr lang="en-US" dirty="0"/>
              <a:t> </a:t>
            </a:r>
            <a:r>
              <a:rPr lang="en-US" dirty="0" err="1"/>
              <a:t>na</a:t>
            </a:r>
            <a:r>
              <a:rPr lang="en-US" dirty="0"/>
              <a:t> </a:t>
            </a:r>
            <a:r>
              <a:rPr lang="en-US" dirty="0" err="1"/>
              <a:t>blokčejnu</a:t>
            </a:r>
            <a:r>
              <a:rPr lang="en-US" dirty="0"/>
              <a:t> </a:t>
            </a:r>
            <a:r>
              <a:rPr lang="en-US" dirty="0" err="1"/>
              <a:t>ili</a:t>
            </a:r>
            <a:r>
              <a:rPr lang="en-US" dirty="0"/>
              <a:t> </a:t>
            </a:r>
            <a:r>
              <a:rPr lang="en-US" dirty="0" err="1"/>
              <a:t>drugoj</a:t>
            </a:r>
            <a:r>
              <a:rPr lang="en-US" dirty="0"/>
              <a:t> </a:t>
            </a:r>
            <a:r>
              <a:rPr lang="en-US" dirty="0" err="1"/>
              <a:t>distribuiranoj</a:t>
            </a:r>
            <a:r>
              <a:rPr lang="en-US" dirty="0"/>
              <a:t> </a:t>
            </a:r>
            <a:r>
              <a:rPr lang="en-US" dirty="0" err="1"/>
              <a:t>javnoj</a:t>
            </a:r>
            <a:r>
              <a:rPr lang="en-US" dirty="0"/>
              <a:t> </a:t>
            </a:r>
            <a:r>
              <a:rPr lang="en-US" dirty="0" err="1"/>
              <a:t>evidenciji</a:t>
            </a:r>
            <a:r>
              <a:rPr lang="en-US" dirty="0"/>
              <a:t>, koji </a:t>
            </a:r>
            <a:r>
              <a:rPr lang="en-US" dirty="0" err="1"/>
              <a:t>automatski</a:t>
            </a:r>
            <a:r>
              <a:rPr lang="en-US" dirty="0"/>
              <a:t> </a:t>
            </a:r>
            <a:r>
              <a:rPr lang="en-US" dirty="0" err="1"/>
              <a:t>izvršava</a:t>
            </a:r>
            <a:r>
              <a:rPr lang="en-US" dirty="0"/>
              <a:t> </a:t>
            </a:r>
            <a:r>
              <a:rPr lang="en-US" dirty="0" err="1"/>
              <a:t>određene</a:t>
            </a:r>
            <a:r>
              <a:rPr lang="en-US" dirty="0"/>
              <a:t> </a:t>
            </a:r>
            <a:r>
              <a:rPr lang="en-US" dirty="0" err="1"/>
              <a:t>prestacije</a:t>
            </a:r>
            <a:r>
              <a:rPr lang="en-US" dirty="0"/>
              <a:t> (</a:t>
            </a:r>
            <a:r>
              <a:rPr lang="en-US" dirty="0" err="1"/>
              <a:t>transakcije</a:t>
            </a:r>
            <a:r>
              <a:rPr lang="en-US" dirty="0"/>
              <a:t>) </a:t>
            </a:r>
            <a:r>
              <a:rPr lang="en-US" dirty="0" err="1"/>
              <a:t>kada</a:t>
            </a:r>
            <a:r>
              <a:rPr lang="en-US" dirty="0"/>
              <a:t> se </a:t>
            </a:r>
            <a:r>
              <a:rPr lang="en-US" dirty="0" err="1"/>
              <a:t>ispune</a:t>
            </a:r>
            <a:r>
              <a:rPr lang="en-US" dirty="0"/>
              <a:t> </a:t>
            </a:r>
            <a:r>
              <a:rPr lang="en-US" dirty="0" err="1"/>
              <a:t>programom</a:t>
            </a:r>
            <a:r>
              <a:rPr lang="en-US" dirty="0"/>
              <a:t> </a:t>
            </a:r>
            <a:r>
              <a:rPr lang="en-US" dirty="0" err="1"/>
              <a:t>zadati</a:t>
            </a:r>
            <a:r>
              <a:rPr lang="en-US" dirty="0"/>
              <a:t> </a:t>
            </a:r>
            <a:r>
              <a:rPr lang="en-US" dirty="0" err="1"/>
              <a:t>uslovi</a:t>
            </a:r>
            <a:endParaRPr lang="en-US" dirty="0"/>
          </a:p>
          <a:p>
            <a:r>
              <a:rPr lang="en-US" dirty="0" err="1"/>
              <a:t>Karakteristike</a:t>
            </a:r>
            <a:endParaRPr lang="en-US" dirty="0"/>
          </a:p>
          <a:p>
            <a:pPr lvl="1"/>
            <a:r>
              <a:rPr lang="en-US" dirty="0"/>
              <a:t>program – </a:t>
            </a:r>
            <a:r>
              <a:rPr lang="en-US" dirty="0" err="1"/>
              <a:t>kod</a:t>
            </a:r>
            <a:r>
              <a:rPr lang="en-US" dirty="0"/>
              <a:t> </a:t>
            </a:r>
            <a:r>
              <a:rPr lang="en-US" dirty="0" err="1"/>
              <a:t>napisan</a:t>
            </a:r>
            <a:r>
              <a:rPr lang="en-US" dirty="0"/>
              <a:t> </a:t>
            </a:r>
            <a:r>
              <a:rPr lang="en-US" dirty="0" err="1"/>
              <a:t>programskim</a:t>
            </a:r>
            <a:r>
              <a:rPr lang="en-US" dirty="0"/>
              <a:t> </a:t>
            </a:r>
            <a:r>
              <a:rPr lang="en-US" dirty="0" err="1"/>
              <a:t>jezikom</a:t>
            </a:r>
            <a:r>
              <a:rPr lang="en-US" dirty="0"/>
              <a:t>, a ne </a:t>
            </a:r>
            <a:r>
              <a:rPr lang="en-US" dirty="0" err="1"/>
              <a:t>govornim</a:t>
            </a:r>
            <a:r>
              <a:rPr lang="en-US" dirty="0"/>
              <a:t> </a:t>
            </a:r>
            <a:r>
              <a:rPr lang="en-US" dirty="0" err="1"/>
              <a:t>jezikom</a:t>
            </a:r>
            <a:endParaRPr lang="en-US" dirty="0"/>
          </a:p>
          <a:p>
            <a:pPr lvl="1"/>
            <a:r>
              <a:rPr lang="en-US" dirty="0" err="1"/>
              <a:t>zabeležen</a:t>
            </a:r>
            <a:r>
              <a:rPr lang="en-US" dirty="0"/>
              <a:t> je </a:t>
            </a:r>
            <a:r>
              <a:rPr lang="en-US" dirty="0" err="1"/>
              <a:t>kao</a:t>
            </a:r>
            <a:r>
              <a:rPr lang="en-US" dirty="0"/>
              <a:t> </a:t>
            </a:r>
            <a:r>
              <a:rPr lang="en-US" dirty="0" err="1"/>
              <a:t>transakcija</a:t>
            </a:r>
            <a:r>
              <a:rPr lang="en-US" dirty="0"/>
              <a:t> </a:t>
            </a:r>
            <a:r>
              <a:rPr lang="en-US" dirty="0" err="1"/>
              <a:t>na</a:t>
            </a:r>
            <a:r>
              <a:rPr lang="en-US" dirty="0"/>
              <a:t> </a:t>
            </a:r>
            <a:r>
              <a:rPr lang="en-US" dirty="0" err="1"/>
              <a:t>blokčejnu</a:t>
            </a:r>
            <a:r>
              <a:rPr lang="en-US" dirty="0"/>
              <a:t> </a:t>
            </a:r>
            <a:r>
              <a:rPr lang="en-US" dirty="0" err="1"/>
              <a:t>i</a:t>
            </a:r>
            <a:r>
              <a:rPr lang="en-US" dirty="0"/>
              <a:t> </a:t>
            </a:r>
            <a:r>
              <a:rPr lang="en-US" dirty="0" err="1"/>
              <a:t>spakovan</a:t>
            </a:r>
            <a:r>
              <a:rPr lang="en-US" dirty="0"/>
              <a:t> u </a:t>
            </a:r>
            <a:r>
              <a:rPr lang="en-US" dirty="0" err="1"/>
              <a:t>blok</a:t>
            </a:r>
            <a:endParaRPr lang="en-US" dirty="0"/>
          </a:p>
          <a:p>
            <a:pPr lvl="1"/>
            <a:r>
              <a:rPr lang="en-US" dirty="0" err="1"/>
              <a:t>nepromenljiv</a:t>
            </a:r>
            <a:r>
              <a:rPr lang="en-US" dirty="0"/>
              <a:t> – u meri u </a:t>
            </a:r>
            <a:r>
              <a:rPr lang="en-US" dirty="0" err="1"/>
              <a:t>kojoj</a:t>
            </a:r>
            <a:r>
              <a:rPr lang="en-US" dirty="0"/>
              <a:t> </a:t>
            </a:r>
            <a:r>
              <a:rPr lang="en-US" dirty="0" err="1"/>
              <a:t>su</a:t>
            </a:r>
            <a:r>
              <a:rPr lang="en-US" dirty="0"/>
              <a:t> </a:t>
            </a:r>
            <a:r>
              <a:rPr lang="en-US" dirty="0" err="1"/>
              <a:t>blokovi</a:t>
            </a:r>
            <a:r>
              <a:rPr lang="en-US" dirty="0"/>
              <a:t> </a:t>
            </a:r>
            <a:r>
              <a:rPr lang="en-US" dirty="0" err="1"/>
              <a:t>nepromenljivi</a:t>
            </a:r>
            <a:endParaRPr lang="en-US" dirty="0"/>
          </a:p>
          <a:p>
            <a:pPr lvl="1"/>
            <a:r>
              <a:rPr lang="en-US" dirty="0" err="1"/>
              <a:t>automatizovan</a:t>
            </a:r>
            <a:r>
              <a:rPr lang="en-US" dirty="0"/>
              <a:t> – </a:t>
            </a:r>
            <a:r>
              <a:rPr lang="en-US" dirty="0" err="1"/>
              <a:t>kod</a:t>
            </a:r>
            <a:r>
              <a:rPr lang="en-US" dirty="0"/>
              <a:t> se </a:t>
            </a:r>
            <a:r>
              <a:rPr lang="en-US" dirty="0" err="1"/>
              <a:t>izvršava</a:t>
            </a:r>
            <a:r>
              <a:rPr lang="en-US" dirty="0"/>
              <a:t> bez </a:t>
            </a:r>
            <a:r>
              <a:rPr lang="en-US" dirty="0" err="1"/>
              <a:t>ljudske</a:t>
            </a:r>
            <a:r>
              <a:rPr lang="en-US" dirty="0"/>
              <a:t> </a:t>
            </a:r>
            <a:r>
              <a:rPr lang="en-US" dirty="0" err="1"/>
              <a:t>intervencije</a:t>
            </a:r>
            <a:r>
              <a:rPr lang="en-US" dirty="0"/>
              <a:t>, </a:t>
            </a:r>
            <a:r>
              <a:rPr lang="en-US" dirty="0" err="1"/>
              <a:t>tako</a:t>
            </a:r>
            <a:r>
              <a:rPr lang="en-US" dirty="0"/>
              <a:t> </a:t>
            </a:r>
            <a:r>
              <a:rPr lang="en-US" dirty="0" err="1"/>
              <a:t>kako</a:t>
            </a:r>
            <a:r>
              <a:rPr lang="en-US" dirty="0"/>
              <a:t> je </a:t>
            </a:r>
            <a:r>
              <a:rPr lang="en-US" dirty="0" err="1"/>
              <a:t>isprogramiran</a:t>
            </a:r>
            <a:endParaRPr lang="en-US" dirty="0"/>
          </a:p>
          <a:p>
            <a:r>
              <a:rPr lang="en-US" dirty="0" err="1"/>
              <a:t>Paralela</a:t>
            </a:r>
            <a:r>
              <a:rPr lang="en-US" dirty="0"/>
              <a:t> </a:t>
            </a:r>
            <a:r>
              <a:rPr lang="en-US" dirty="0" err="1"/>
              <a:t>sa</a:t>
            </a:r>
            <a:r>
              <a:rPr lang="en-US" dirty="0"/>
              <a:t> </a:t>
            </a:r>
            <a:r>
              <a:rPr lang="en-US" dirty="0" err="1"/>
              <a:t>vendomatom</a:t>
            </a:r>
            <a:endParaRPr lang="en-US" dirty="0"/>
          </a:p>
          <a:p>
            <a:pPr lvl="1"/>
            <a:r>
              <a:rPr lang="en-US" dirty="0" err="1"/>
              <a:t>ako</a:t>
            </a:r>
            <a:r>
              <a:rPr lang="en-US" dirty="0"/>
              <a:t> se </a:t>
            </a:r>
            <a:r>
              <a:rPr lang="en-US" dirty="0" err="1"/>
              <a:t>ukuca</a:t>
            </a:r>
            <a:r>
              <a:rPr lang="en-US" dirty="0"/>
              <a:t> </a:t>
            </a:r>
            <a:r>
              <a:rPr lang="en-US" dirty="0" err="1"/>
              <a:t>određena</a:t>
            </a:r>
            <a:r>
              <a:rPr lang="en-US" dirty="0"/>
              <a:t> </a:t>
            </a:r>
            <a:r>
              <a:rPr lang="en-US" dirty="0" err="1"/>
              <a:t>šifra</a:t>
            </a:r>
            <a:r>
              <a:rPr lang="en-US" dirty="0"/>
              <a:t> </a:t>
            </a:r>
            <a:r>
              <a:rPr lang="en-US" dirty="0" err="1"/>
              <a:t>i</a:t>
            </a:r>
            <a:r>
              <a:rPr lang="en-US" dirty="0"/>
              <a:t> </a:t>
            </a:r>
            <a:r>
              <a:rPr lang="en-US" dirty="0" err="1"/>
              <a:t>ubaci</a:t>
            </a:r>
            <a:r>
              <a:rPr lang="en-US" dirty="0"/>
              <a:t> </a:t>
            </a:r>
            <a:r>
              <a:rPr lang="en-US" dirty="0" err="1"/>
              <a:t>određeni</a:t>
            </a:r>
            <a:r>
              <a:rPr lang="en-US" dirty="0"/>
              <a:t> </a:t>
            </a:r>
            <a:r>
              <a:rPr lang="en-US" dirty="0" err="1"/>
              <a:t>iznos</a:t>
            </a:r>
            <a:r>
              <a:rPr lang="en-US" dirty="0"/>
              <a:t> </a:t>
            </a:r>
            <a:r>
              <a:rPr lang="en-US" dirty="0" err="1"/>
              <a:t>novca</a:t>
            </a:r>
            <a:r>
              <a:rPr lang="en-US" dirty="0"/>
              <a:t>, automat </a:t>
            </a:r>
            <a:r>
              <a:rPr lang="en-US" dirty="0" err="1"/>
              <a:t>će</a:t>
            </a:r>
            <a:r>
              <a:rPr lang="en-US" dirty="0"/>
              <a:t> </a:t>
            </a:r>
            <a:r>
              <a:rPr lang="en-US" dirty="0" err="1"/>
              <a:t>izbaciti</a:t>
            </a:r>
            <a:r>
              <a:rPr lang="en-US" dirty="0"/>
              <a:t> </a:t>
            </a:r>
            <a:r>
              <a:rPr lang="en-US" dirty="0" err="1"/>
              <a:t>željeni</a:t>
            </a:r>
            <a:r>
              <a:rPr lang="en-US" dirty="0"/>
              <a:t> </a:t>
            </a:r>
            <a:r>
              <a:rPr lang="en-US" dirty="0" err="1"/>
              <a:t>proizvod</a:t>
            </a:r>
            <a:endParaRPr lang="en-US" dirty="0"/>
          </a:p>
          <a:p>
            <a:pPr lvl="1"/>
            <a:r>
              <a:rPr lang="en-US" dirty="0" err="1"/>
              <a:t>nepotreban</a:t>
            </a:r>
            <a:r>
              <a:rPr lang="en-US" dirty="0"/>
              <a:t> je </a:t>
            </a:r>
            <a:r>
              <a:rPr lang="en-US" dirty="0" err="1"/>
              <a:t>prodavac</a:t>
            </a:r>
            <a:r>
              <a:rPr lang="en-US" dirty="0"/>
              <a:t> – </a:t>
            </a:r>
            <a:r>
              <a:rPr lang="en-US" dirty="0" err="1"/>
              <a:t>sve</a:t>
            </a:r>
            <a:r>
              <a:rPr lang="en-US" dirty="0"/>
              <a:t> </a:t>
            </a:r>
            <a:r>
              <a:rPr lang="en-US" dirty="0" err="1"/>
              <a:t>radi</a:t>
            </a:r>
            <a:r>
              <a:rPr lang="en-US" dirty="0"/>
              <a:t> </a:t>
            </a:r>
            <a:r>
              <a:rPr lang="en-US" dirty="0" err="1"/>
              <a:t>unapred</a:t>
            </a:r>
            <a:r>
              <a:rPr lang="en-US" dirty="0"/>
              <a:t> </a:t>
            </a:r>
            <a:r>
              <a:rPr lang="en-US" dirty="0" err="1"/>
              <a:t>isprogramirana</a:t>
            </a:r>
            <a:r>
              <a:rPr lang="en-US" dirty="0"/>
              <a:t> </a:t>
            </a:r>
            <a:r>
              <a:rPr lang="en-US" dirty="0" err="1"/>
              <a:t>mašina</a:t>
            </a:r>
            <a:endParaRPr lang="en-US" dirty="0"/>
          </a:p>
        </p:txBody>
      </p:sp>
    </p:spTree>
    <p:extLst>
      <p:ext uri="{BB962C8B-B14F-4D97-AF65-F5344CB8AC3E}">
        <p14:creationId xmlns:p14="http://schemas.microsoft.com/office/powerpoint/2010/main" val="16669870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3A90E-DAB5-E619-FE1D-6907119CCF4B}"/>
              </a:ext>
            </a:extLst>
          </p:cNvPr>
          <p:cNvSpPr>
            <a:spLocks noGrp="1"/>
          </p:cNvSpPr>
          <p:nvPr>
            <p:ph type="title"/>
          </p:nvPr>
        </p:nvSpPr>
        <p:spPr>
          <a:xfrm>
            <a:off x="1555431" y="340361"/>
            <a:ext cx="10018713" cy="1000760"/>
          </a:xfrm>
        </p:spPr>
        <p:txBody>
          <a:bodyPr/>
          <a:lstStyle/>
          <a:p>
            <a:r>
              <a:rPr lang="en-RS" dirty="0"/>
              <a:t>PRIMERI</a:t>
            </a:r>
          </a:p>
        </p:txBody>
      </p:sp>
      <p:sp>
        <p:nvSpPr>
          <p:cNvPr id="3" name="Content Placeholder 2">
            <a:extLst>
              <a:ext uri="{FF2B5EF4-FFF2-40B4-BE49-F238E27FC236}">
                <a16:creationId xmlns:a16="http://schemas.microsoft.com/office/drawing/2014/main" id="{EF17B52B-4C40-B1F5-B56C-FDC166E1116E}"/>
              </a:ext>
            </a:extLst>
          </p:cNvPr>
          <p:cNvSpPr>
            <a:spLocks noGrp="1"/>
          </p:cNvSpPr>
          <p:nvPr>
            <p:ph idx="1"/>
          </p:nvPr>
        </p:nvSpPr>
        <p:spPr>
          <a:xfrm>
            <a:off x="1767840" y="1422400"/>
            <a:ext cx="9806304" cy="4998719"/>
          </a:xfrm>
        </p:spPr>
        <p:txBody>
          <a:bodyPr>
            <a:normAutofit/>
          </a:bodyPr>
          <a:lstStyle/>
          <a:p>
            <a:r>
              <a:rPr lang="en-RS" dirty="0"/>
              <a:t>Dve strane žele da zaključe ugovor kojim će se jedna strana – poljoprivrednik obavezati da drugoj prenese 2.000 dolara, a druga – osiguravač da će poljoprivredniku isplatiti 100.000 dolara ako tokom leta 2024. godine do 20. septembra 2024. godine pet dana za redom temperatura u određenom mestu bude viša od 40 stepeni</a:t>
            </a:r>
          </a:p>
          <a:p>
            <a:r>
              <a:rPr lang="en-RS" dirty="0"/>
              <a:t>Ili, jedna strana se obaveže da će drugoj dati 50 dolara, a druga da će taj novac upotrebiti za kupovinu digitalne imovine po jeftinijoj ceni na jednoj kriptoberzi, a zatim je prodati po višoj ceni na drugoj kriptoberzi, pa će prvoj strani vratiti 50 dolara i polovinu ostvarene dobiti </a:t>
            </a:r>
            <a:endParaRPr lang="sr-Latn-RS" dirty="0"/>
          </a:p>
          <a:p>
            <a:r>
              <a:rPr lang="en-RS" dirty="0"/>
              <a:t>Ili, jedna strana se obaveže da će preneti određenu digitalnu imovinu (npr. NFT) onome ko ponudi najveću cenu, dok će svima ostalima vratiti deponovani novac</a:t>
            </a:r>
          </a:p>
        </p:txBody>
      </p:sp>
    </p:spTree>
    <p:extLst>
      <p:ext uri="{BB962C8B-B14F-4D97-AF65-F5344CB8AC3E}">
        <p14:creationId xmlns:p14="http://schemas.microsoft.com/office/powerpoint/2010/main" val="138558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5CCED9F-310B-2247-1085-7046C19F588A}"/>
              </a:ext>
            </a:extLst>
          </p:cNvPr>
          <p:cNvSpPr/>
          <p:nvPr/>
        </p:nvSpPr>
        <p:spPr>
          <a:xfrm>
            <a:off x="1264480" y="2601798"/>
            <a:ext cx="10387828" cy="33086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612FA9FA-4449-C8F8-DC4C-8E61E0D4546F}"/>
              </a:ext>
            </a:extLst>
          </p:cNvPr>
          <p:cNvSpPr>
            <a:spLocks noGrp="1"/>
          </p:cNvSpPr>
          <p:nvPr>
            <p:ph type="title"/>
          </p:nvPr>
        </p:nvSpPr>
        <p:spPr/>
        <p:txBody>
          <a:bodyPr>
            <a:normAutofit/>
          </a:bodyPr>
          <a:lstStyle/>
          <a:p>
            <a:r>
              <a:rPr lang="sr-Latn-RS" sz="4400" dirty="0"/>
              <a:t>DEFINICIJA OPŠTEG POJMA DIGITALNE IMOVINE</a:t>
            </a:r>
            <a:endParaRPr lang="en-US" sz="4400" dirty="0"/>
          </a:p>
        </p:txBody>
      </p:sp>
      <p:sp>
        <p:nvSpPr>
          <p:cNvPr id="3" name="Content Placeholder 2">
            <a:extLst>
              <a:ext uri="{FF2B5EF4-FFF2-40B4-BE49-F238E27FC236}">
                <a16:creationId xmlns:a16="http://schemas.microsoft.com/office/drawing/2014/main" id="{D8C1FA39-0C80-8039-6C36-1CBDCAFD6AFA}"/>
              </a:ext>
            </a:extLst>
          </p:cNvPr>
          <p:cNvSpPr>
            <a:spLocks noGrp="1"/>
          </p:cNvSpPr>
          <p:nvPr>
            <p:ph idx="1"/>
          </p:nvPr>
        </p:nvSpPr>
        <p:spPr>
          <a:xfrm>
            <a:off x="1374395" y="2526384"/>
            <a:ext cx="10167998" cy="3463600"/>
          </a:xfrm>
        </p:spPr>
        <p:txBody>
          <a:bodyPr>
            <a:normAutofit/>
          </a:bodyPr>
          <a:lstStyle/>
          <a:p>
            <a:pPr marL="0" indent="0" algn="ctr">
              <a:buNone/>
            </a:pPr>
            <a:r>
              <a:rPr lang="sr-Latn-RS" sz="3200" b="1" spc="300" dirty="0">
                <a:solidFill>
                  <a:schemeClr val="bg1"/>
                </a:solidFill>
              </a:rPr>
              <a:t>Digitalna imovina je digitalni zapis koji simbolizuje određenu imovinsku vrednost ili jedno ili više određenih imovinskih prava i </a:t>
            </a:r>
            <a:r>
              <a:rPr lang="en-US" sz="3200" b="1" spc="300" dirty="0">
                <a:solidFill>
                  <a:schemeClr val="bg1"/>
                </a:solidFill>
              </a:rPr>
              <a:t>koji </a:t>
            </a:r>
            <a:r>
              <a:rPr lang="en-US" sz="3200" b="1" spc="300" dirty="0" err="1">
                <a:solidFill>
                  <a:schemeClr val="bg1"/>
                </a:solidFill>
              </a:rPr>
              <a:t>nastaje</a:t>
            </a:r>
            <a:r>
              <a:rPr lang="en-US" sz="3200" b="1" spc="300" dirty="0">
                <a:solidFill>
                  <a:schemeClr val="bg1"/>
                </a:solidFill>
              </a:rPr>
              <a:t>, </a:t>
            </a:r>
            <a:r>
              <a:rPr lang="en-US" sz="3200" b="1" spc="300" dirty="0" err="1">
                <a:solidFill>
                  <a:schemeClr val="bg1"/>
                </a:solidFill>
              </a:rPr>
              <a:t>postoji</a:t>
            </a:r>
            <a:r>
              <a:rPr lang="en-US" sz="3200" b="1" spc="300" dirty="0">
                <a:solidFill>
                  <a:schemeClr val="bg1"/>
                </a:solidFill>
              </a:rPr>
              <a:t>, </a:t>
            </a:r>
            <a:r>
              <a:rPr lang="sr-Latn-RS" sz="3200" b="1" spc="300" dirty="0">
                <a:solidFill>
                  <a:schemeClr val="bg1"/>
                </a:solidFill>
              </a:rPr>
              <a:t>čuva</a:t>
            </a:r>
            <a:r>
              <a:rPr lang="en-US" sz="3200" b="1" spc="300" dirty="0">
                <a:solidFill>
                  <a:schemeClr val="bg1"/>
                </a:solidFill>
              </a:rPr>
              <a:t> se</a:t>
            </a:r>
            <a:r>
              <a:rPr lang="sr-Latn-RS" sz="3200" b="1" spc="300" dirty="0">
                <a:solidFill>
                  <a:schemeClr val="bg1"/>
                </a:solidFill>
              </a:rPr>
              <a:t> i prenosi digitalnim putem, a podoban je da bude predmet isključive kontrole.</a:t>
            </a:r>
          </a:p>
        </p:txBody>
      </p:sp>
    </p:spTree>
    <p:extLst>
      <p:ext uri="{BB962C8B-B14F-4D97-AF65-F5344CB8AC3E}">
        <p14:creationId xmlns:p14="http://schemas.microsoft.com/office/powerpoint/2010/main" val="36496608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61F2F-F966-1083-CFE2-14A79A129A29}"/>
              </a:ext>
            </a:extLst>
          </p:cNvPr>
          <p:cNvSpPr>
            <a:spLocks noGrp="1"/>
          </p:cNvSpPr>
          <p:nvPr>
            <p:ph type="title"/>
          </p:nvPr>
        </p:nvSpPr>
        <p:spPr>
          <a:xfrm>
            <a:off x="1484310" y="360680"/>
            <a:ext cx="10018713" cy="1082040"/>
          </a:xfrm>
        </p:spPr>
        <p:txBody>
          <a:bodyPr/>
          <a:lstStyle/>
          <a:p>
            <a:r>
              <a:rPr lang="sr-Latn-RS" dirty="0"/>
              <a:t>PRAVNA PRIRODA</a:t>
            </a:r>
            <a:endParaRPr lang="en-RS" dirty="0"/>
          </a:p>
        </p:txBody>
      </p:sp>
      <p:sp>
        <p:nvSpPr>
          <p:cNvPr id="3" name="Content Placeholder 2">
            <a:extLst>
              <a:ext uri="{FF2B5EF4-FFF2-40B4-BE49-F238E27FC236}">
                <a16:creationId xmlns:a16="http://schemas.microsoft.com/office/drawing/2014/main" id="{6CE31B8A-7409-5AC8-FA6E-CC2E29F5FE3F}"/>
              </a:ext>
            </a:extLst>
          </p:cNvPr>
          <p:cNvSpPr>
            <a:spLocks noGrp="1"/>
          </p:cNvSpPr>
          <p:nvPr>
            <p:ph idx="1"/>
          </p:nvPr>
        </p:nvSpPr>
        <p:spPr>
          <a:xfrm>
            <a:off x="1484310" y="1442720"/>
            <a:ext cx="10018713" cy="4734559"/>
          </a:xfrm>
        </p:spPr>
        <p:txBody>
          <a:bodyPr>
            <a:normAutofit/>
          </a:bodyPr>
          <a:lstStyle/>
          <a:p>
            <a:r>
              <a:rPr lang="en-RS" dirty="0"/>
              <a:t>Pravna priroda radnji koje dovode do aktivacije pametnog ugovora</a:t>
            </a:r>
          </a:p>
          <a:p>
            <a:pPr lvl="1"/>
            <a:r>
              <a:rPr lang="en-RS" dirty="0"/>
              <a:t>postavljanje pametnog ugovora na blokčejn (da li to može da se kvalifikuje kao ponuda)</a:t>
            </a:r>
          </a:p>
          <a:p>
            <a:pPr lvl="1"/>
            <a:r>
              <a:rPr lang="en-RS" dirty="0"/>
              <a:t>korišćenje pametnog ugovora (da li to može da se kvalifikuje kao prihvat)</a:t>
            </a:r>
          </a:p>
          <a:p>
            <a:r>
              <a:rPr lang="en-RS" dirty="0"/>
              <a:t>Da li ima prirodu ugovora?</a:t>
            </a:r>
          </a:p>
          <a:p>
            <a:pPr lvl="1"/>
            <a:r>
              <a:rPr lang="en-RS" dirty="0"/>
              <a:t>pametnom “ugovoru” može da prethodi zaključenje određenog ugovora, koji se izvršava putem ovog kompjuterskog programa</a:t>
            </a:r>
          </a:p>
          <a:p>
            <a:pPr lvl="1"/>
            <a:r>
              <a:rPr lang="en-RS" dirty="0"/>
              <a:t>ali pametni ugovor može da bude jedino što povezuje dva lica i čini njihovu komunikaciju – tada se postavlja pitanje da li bi on imao prirodu ugovora</a:t>
            </a:r>
          </a:p>
          <a:p>
            <a:pPr lvl="1"/>
            <a:r>
              <a:rPr lang="en-RS" dirty="0"/>
              <a:t>problem, nepoznavanje identiteta druge ugovorne strane</a:t>
            </a:r>
          </a:p>
        </p:txBody>
      </p:sp>
    </p:spTree>
    <p:extLst>
      <p:ext uri="{BB962C8B-B14F-4D97-AF65-F5344CB8AC3E}">
        <p14:creationId xmlns:p14="http://schemas.microsoft.com/office/powerpoint/2010/main" val="32218585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6DCDC-EB11-7800-5BE1-99B3C284E92B}"/>
              </a:ext>
            </a:extLst>
          </p:cNvPr>
          <p:cNvSpPr>
            <a:spLocks noGrp="1"/>
          </p:cNvSpPr>
          <p:nvPr>
            <p:ph type="title"/>
          </p:nvPr>
        </p:nvSpPr>
        <p:spPr>
          <a:xfrm>
            <a:off x="1484310" y="259081"/>
            <a:ext cx="10018713" cy="1071880"/>
          </a:xfrm>
        </p:spPr>
        <p:txBody>
          <a:bodyPr/>
          <a:lstStyle/>
          <a:p>
            <a:r>
              <a:rPr lang="en-RS" dirty="0"/>
              <a:t>PROBLEMI ZA PRAVNIKE</a:t>
            </a:r>
          </a:p>
        </p:txBody>
      </p:sp>
      <p:sp>
        <p:nvSpPr>
          <p:cNvPr id="3" name="Content Placeholder 2">
            <a:extLst>
              <a:ext uri="{FF2B5EF4-FFF2-40B4-BE49-F238E27FC236}">
                <a16:creationId xmlns:a16="http://schemas.microsoft.com/office/drawing/2014/main" id="{60C2D9DC-A5C9-E5E2-9EE4-FC03491798E4}"/>
              </a:ext>
            </a:extLst>
          </p:cNvPr>
          <p:cNvSpPr>
            <a:spLocks noGrp="1"/>
          </p:cNvSpPr>
          <p:nvPr>
            <p:ph idx="1"/>
          </p:nvPr>
        </p:nvSpPr>
        <p:spPr>
          <a:xfrm>
            <a:off x="1696720" y="1524001"/>
            <a:ext cx="10018713" cy="4978399"/>
          </a:xfrm>
        </p:spPr>
        <p:txBody>
          <a:bodyPr>
            <a:normAutofit fontScale="92500" lnSpcReduction="20000"/>
          </a:bodyPr>
          <a:lstStyle/>
          <a:p>
            <a:r>
              <a:rPr lang="en-RS" dirty="0"/>
              <a:t>Merodavno pravo</a:t>
            </a:r>
          </a:p>
          <a:p>
            <a:pPr lvl="1"/>
            <a:r>
              <a:rPr lang="en-RS" dirty="0"/>
              <a:t>kako utvrditi merodavno pravo za pametni ugovor, ako je on isto što i ugovor između dva lica</a:t>
            </a:r>
          </a:p>
          <a:p>
            <a:r>
              <a:rPr lang="en-RS" dirty="0"/>
              <a:t>Inače se ugovori tumače, a ovde treba prvo sud da ga razume da bi ga tumačio</a:t>
            </a:r>
          </a:p>
          <a:p>
            <a:pPr lvl="1"/>
            <a:r>
              <a:rPr lang="en-RS" dirty="0"/>
              <a:t>razumevanje kompjuterskog/programskog jezika</a:t>
            </a:r>
          </a:p>
          <a:p>
            <a:pPr lvl="1"/>
            <a:r>
              <a:rPr lang="en-RS" dirty="0"/>
              <a:t>kod će se izvršiti onako kako je napisan</a:t>
            </a:r>
          </a:p>
          <a:p>
            <a:r>
              <a:rPr lang="en-RS" dirty="0"/>
              <a:t>Greške u programiranju – kodiranju</a:t>
            </a:r>
          </a:p>
          <a:p>
            <a:pPr lvl="1"/>
            <a:r>
              <a:rPr lang="en-RS" dirty="0"/>
              <a:t>neminovne su, a ovde ne mogu da se isprave, jer je pametni ugovor nepromenljiv</a:t>
            </a:r>
          </a:p>
          <a:p>
            <a:pPr lvl="1"/>
            <a:r>
              <a:rPr lang="en-RS" dirty="0"/>
              <a:t>potrebno da ostaviti mogućnost da se sredstva zaključana u pametnom ugovoru izvuku ako on ne radi – to mora unapred da se isprogramira</a:t>
            </a:r>
            <a:endParaRPr lang="sr-Latn-RS" dirty="0"/>
          </a:p>
          <a:p>
            <a:r>
              <a:rPr lang="en-RS" dirty="0"/>
              <a:t>Potreba za naknadnom izmenom ili prestankom pametnog ugovora</a:t>
            </a:r>
          </a:p>
          <a:p>
            <a:pPr lvl="1"/>
            <a:r>
              <a:rPr lang="en-RS" dirty="0"/>
              <a:t>neće biti moguća ako nije samim programom predviđen mehanizam za prekid njegovog rada ili izmenu</a:t>
            </a:r>
          </a:p>
          <a:p>
            <a:pPr lvl="1"/>
            <a:r>
              <a:rPr lang="en-RS" dirty="0"/>
              <a:t>ali ako se otškrinu ta vrata, povećava se opasnost od zloupotreba</a:t>
            </a:r>
          </a:p>
        </p:txBody>
      </p:sp>
    </p:spTree>
    <p:extLst>
      <p:ext uri="{BB962C8B-B14F-4D97-AF65-F5344CB8AC3E}">
        <p14:creationId xmlns:p14="http://schemas.microsoft.com/office/powerpoint/2010/main" val="27701531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a:extLst>
            <a:ext uri="{FF2B5EF4-FFF2-40B4-BE49-F238E27FC236}">
              <a16:creationId xmlns:a16="http://schemas.microsoft.com/office/drawing/2014/main" id="{807FFF68-3A47-F70B-8195-DF7036795E1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9B84567-F715-8C68-68EB-03FAEB2905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5" name="Picture 4" descr="A picture containing text, circuit, electronics, laser&#10;&#10;Description automatically generated">
            <a:extLst>
              <a:ext uri="{FF2B5EF4-FFF2-40B4-BE49-F238E27FC236}">
                <a16:creationId xmlns:a16="http://schemas.microsoft.com/office/drawing/2014/main" id="{178E06D9-8D79-B7A6-D88E-63CB054C5F1A}"/>
              </a:ext>
            </a:extLst>
          </p:cNvPr>
          <p:cNvPicPr>
            <a:picLocks noChangeAspect="1"/>
          </p:cNvPicPr>
          <p:nvPr/>
        </p:nvPicPr>
        <p:blipFill rotWithShape="1">
          <a:blip r:embed="rId3">
            <a:extLst>
              <a:ext uri="{28A0092B-C50C-407E-A947-70E740481C1C}">
                <a14:useLocalDpi xmlns:a14="http://schemas.microsoft.com/office/drawing/2010/main" val="0"/>
              </a:ext>
            </a:extLst>
          </a:blip>
          <a:srcRect t="4509" r="4508" b="-1"/>
          <a:stretch/>
        </p:blipFill>
        <p:spPr>
          <a:xfrm>
            <a:off x="20" y="10"/>
            <a:ext cx="12191980" cy="6857990"/>
          </a:xfrm>
          <a:prstGeom prst="rect">
            <a:avLst/>
          </a:prstGeom>
        </p:spPr>
      </p:pic>
      <p:sp>
        <p:nvSpPr>
          <p:cNvPr id="12" name="Freeform 13">
            <a:extLst>
              <a:ext uri="{FF2B5EF4-FFF2-40B4-BE49-F238E27FC236}">
                <a16:creationId xmlns:a16="http://schemas.microsoft.com/office/drawing/2014/main" id="{0E676BA3-6114-E3E9-CC8F-E11AB04417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933" y="-16933"/>
            <a:ext cx="7340600" cy="6883400"/>
          </a:xfrm>
          <a:custGeom>
            <a:avLst/>
            <a:gdLst>
              <a:gd name="connsiteX0" fmla="*/ 5427133 w 7340600"/>
              <a:gd name="connsiteY0" fmla="*/ 8466 h 6883400"/>
              <a:gd name="connsiteX1" fmla="*/ 4783666 w 7340600"/>
              <a:gd name="connsiteY1" fmla="*/ 2573866 h 6883400"/>
              <a:gd name="connsiteX2" fmla="*/ 7340600 w 7340600"/>
              <a:gd name="connsiteY2" fmla="*/ 6874933 h 6883400"/>
              <a:gd name="connsiteX3" fmla="*/ 0 w 7340600"/>
              <a:gd name="connsiteY3" fmla="*/ 6883400 h 6883400"/>
              <a:gd name="connsiteX4" fmla="*/ 8466 w 7340600"/>
              <a:gd name="connsiteY4" fmla="*/ 0 h 6883400"/>
              <a:gd name="connsiteX5" fmla="*/ 5427133 w 7340600"/>
              <a:gd name="connsiteY5" fmla="*/ 8466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600" h="6883400">
                <a:moveTo>
                  <a:pt x="5427133" y="8466"/>
                </a:moveTo>
                <a:lnTo>
                  <a:pt x="4783666" y="2573866"/>
                </a:lnTo>
                <a:lnTo>
                  <a:pt x="7340600" y="6874933"/>
                </a:lnTo>
                <a:lnTo>
                  <a:pt x="0" y="6883400"/>
                </a:lnTo>
                <a:lnTo>
                  <a:pt x="8466" y="0"/>
                </a:lnTo>
                <a:lnTo>
                  <a:pt x="5427133" y="8466"/>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2653BDA6-0A5A-9015-E576-38F7761F3DBF}"/>
              </a:ext>
            </a:extLst>
          </p:cNvPr>
          <p:cNvSpPr>
            <a:spLocks noGrp="1"/>
          </p:cNvSpPr>
          <p:nvPr>
            <p:ph type="ctrTitle"/>
          </p:nvPr>
        </p:nvSpPr>
        <p:spPr>
          <a:xfrm>
            <a:off x="685799" y="1634067"/>
            <a:ext cx="4951071" cy="3310468"/>
          </a:xfrm>
        </p:spPr>
        <p:txBody>
          <a:bodyPr>
            <a:normAutofit/>
          </a:bodyPr>
          <a:lstStyle/>
          <a:p>
            <a:pPr algn="l"/>
            <a:r>
              <a:rPr lang="sr-Latn-RS" sz="5400" b="1" dirty="0">
                <a:solidFill>
                  <a:schemeClr val="bg1"/>
                </a:solidFill>
              </a:rPr>
              <a:t>DOKAZIVANJE</a:t>
            </a:r>
            <a:endParaRPr lang="en-US" sz="5400" b="1" dirty="0">
              <a:solidFill>
                <a:schemeClr val="bg1"/>
              </a:solidFill>
            </a:endParaRPr>
          </a:p>
        </p:txBody>
      </p:sp>
      <p:sp>
        <p:nvSpPr>
          <p:cNvPr id="3" name="Subtitle 2">
            <a:extLst>
              <a:ext uri="{FF2B5EF4-FFF2-40B4-BE49-F238E27FC236}">
                <a16:creationId xmlns:a16="http://schemas.microsoft.com/office/drawing/2014/main" id="{5D12C78D-FA9E-B078-909B-C11DF1C6A0C6}"/>
              </a:ext>
            </a:extLst>
          </p:cNvPr>
          <p:cNvSpPr>
            <a:spLocks noGrp="1"/>
          </p:cNvSpPr>
          <p:nvPr>
            <p:ph type="subTitle" idx="1"/>
          </p:nvPr>
        </p:nvSpPr>
        <p:spPr>
          <a:xfrm>
            <a:off x="685800" y="4944534"/>
            <a:ext cx="4080933" cy="939799"/>
          </a:xfrm>
        </p:spPr>
        <p:txBody>
          <a:bodyPr>
            <a:normAutofit/>
          </a:bodyPr>
          <a:lstStyle/>
          <a:p>
            <a:pPr algn="l"/>
            <a:r>
              <a:rPr lang="sr-Latn-RS">
                <a:solidFill>
                  <a:schemeClr val="bg1"/>
                </a:solidFill>
              </a:rPr>
              <a:t>Prof. dr Mirjana Radović, LL.M. (Humboldt)</a:t>
            </a:r>
            <a:endParaRPr lang="en-US">
              <a:solidFill>
                <a:schemeClr val="bg1"/>
              </a:solidFill>
            </a:endParaRPr>
          </a:p>
        </p:txBody>
      </p:sp>
      <p:grpSp>
        <p:nvGrpSpPr>
          <p:cNvPr id="14" name="Group 13">
            <a:extLst>
              <a:ext uri="{FF2B5EF4-FFF2-40B4-BE49-F238E27FC236}">
                <a16:creationId xmlns:a16="http://schemas.microsoft.com/office/drawing/2014/main" id="{D096B414-3A31-D54F-4BB5-19B4DF3355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64100" y="-4763"/>
            <a:ext cx="5014912" cy="6862763"/>
            <a:chOff x="2928938" y="-4763"/>
            <a:chExt cx="5014912" cy="6862763"/>
          </a:xfrm>
        </p:grpSpPr>
        <p:sp>
          <p:nvSpPr>
            <p:cNvPr id="15" name="Freeform 6">
              <a:extLst>
                <a:ext uri="{FF2B5EF4-FFF2-40B4-BE49-F238E27FC236}">
                  <a16:creationId xmlns:a16="http://schemas.microsoft.com/office/drawing/2014/main" id="{5CC20FF8-8E5F-2350-D878-F41F88F453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6" name="Freeform 7">
              <a:extLst>
                <a:ext uri="{FF2B5EF4-FFF2-40B4-BE49-F238E27FC236}">
                  <a16:creationId xmlns:a16="http://schemas.microsoft.com/office/drawing/2014/main" id="{004810A0-9E60-1F8C-81BF-9C88A30F14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7" name="Freeform 9">
              <a:extLst>
                <a:ext uri="{FF2B5EF4-FFF2-40B4-BE49-F238E27FC236}">
                  <a16:creationId xmlns:a16="http://schemas.microsoft.com/office/drawing/2014/main" id="{4FF2D1B4-6218-570E-BDB7-5E60ABA40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8" name="Freeform 10">
              <a:extLst>
                <a:ext uri="{FF2B5EF4-FFF2-40B4-BE49-F238E27FC236}">
                  <a16:creationId xmlns:a16="http://schemas.microsoft.com/office/drawing/2014/main" id="{6BED91F3-4F4F-15EC-DD29-7C3B2B3C5E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9" name="Freeform 11">
              <a:extLst>
                <a:ext uri="{FF2B5EF4-FFF2-40B4-BE49-F238E27FC236}">
                  <a16:creationId xmlns:a16="http://schemas.microsoft.com/office/drawing/2014/main" id="{C501E940-53E6-5C94-AA07-BC41397776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0" name="Freeform 12">
              <a:extLst>
                <a:ext uri="{FF2B5EF4-FFF2-40B4-BE49-F238E27FC236}">
                  <a16:creationId xmlns:a16="http://schemas.microsoft.com/office/drawing/2014/main" id="{A66284DA-F646-9388-E80D-67A13B9442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grpSp>
    </p:spTree>
    <p:extLst>
      <p:ext uri="{BB962C8B-B14F-4D97-AF65-F5344CB8AC3E}">
        <p14:creationId xmlns:p14="http://schemas.microsoft.com/office/powerpoint/2010/main" val="246730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792E0-0093-A93F-7B19-0C26E40C7ABA}"/>
              </a:ext>
            </a:extLst>
          </p:cNvPr>
          <p:cNvSpPr>
            <a:spLocks noGrp="1"/>
          </p:cNvSpPr>
          <p:nvPr>
            <p:ph type="title"/>
          </p:nvPr>
        </p:nvSpPr>
        <p:spPr>
          <a:xfrm>
            <a:off x="1484310" y="170181"/>
            <a:ext cx="10018713" cy="1031240"/>
          </a:xfrm>
        </p:spPr>
        <p:txBody>
          <a:bodyPr/>
          <a:lstStyle/>
          <a:p>
            <a:r>
              <a:rPr lang="en-US" dirty="0"/>
              <a:t>PROBLEM DOKAZIVANJA</a:t>
            </a:r>
          </a:p>
        </p:txBody>
      </p:sp>
      <p:sp>
        <p:nvSpPr>
          <p:cNvPr id="3" name="Content Placeholder 2">
            <a:extLst>
              <a:ext uri="{FF2B5EF4-FFF2-40B4-BE49-F238E27FC236}">
                <a16:creationId xmlns:a16="http://schemas.microsoft.com/office/drawing/2014/main" id="{1B9D0739-894E-C646-DB0B-2C9B3CE66556}"/>
              </a:ext>
            </a:extLst>
          </p:cNvPr>
          <p:cNvSpPr>
            <a:spLocks noGrp="1"/>
          </p:cNvSpPr>
          <p:nvPr>
            <p:ph idx="1"/>
          </p:nvPr>
        </p:nvSpPr>
        <p:spPr>
          <a:xfrm>
            <a:off x="1484310" y="1313180"/>
            <a:ext cx="10018713" cy="5138419"/>
          </a:xfrm>
        </p:spPr>
        <p:txBody>
          <a:bodyPr>
            <a:normAutofit lnSpcReduction="10000"/>
          </a:bodyPr>
          <a:lstStyle/>
          <a:p>
            <a:r>
              <a:rPr lang="en-US" dirty="0" err="1"/>
              <a:t>Javni</a:t>
            </a:r>
            <a:r>
              <a:rPr lang="en-US" dirty="0"/>
              <a:t> </a:t>
            </a:r>
            <a:r>
              <a:rPr lang="en-US" dirty="0" err="1"/>
              <a:t>klju</a:t>
            </a:r>
            <a:r>
              <a:rPr lang="sr-Latn-RS"/>
              <a:t>č (adresa) </a:t>
            </a:r>
            <a:r>
              <a:rPr lang="sr-Latn-RS" dirty="0"/>
              <a:t>je niz brojeva i slova – zbog pseudoanonimnosti ne zna se ko ima kontrolu nad tim novčanikom</a:t>
            </a:r>
          </a:p>
          <a:p>
            <a:r>
              <a:rPr lang="sr-Latn-RS" dirty="0"/>
              <a:t>Privatni ključ ne sme da se saopštava drugim licima</a:t>
            </a:r>
          </a:p>
          <a:p>
            <a:r>
              <a:rPr lang="sr-Latn-RS" dirty="0"/>
              <a:t>Kad se kriptoimovina čuva preko profesionalnog pružaoca usluga čuvanja i administriranja, on može da izda potvrdu, pruži dokaz – i sud to može da naloži</a:t>
            </a:r>
          </a:p>
          <a:p>
            <a:r>
              <a:rPr lang="sr-Latn-RS" dirty="0"/>
              <a:t>Kad se kriptoimovina čuva na ličnom novčaniku – to je problem</a:t>
            </a:r>
          </a:p>
          <a:p>
            <a:r>
              <a:rPr lang="sr-Latn-RS" dirty="0"/>
              <a:t>Način dokazivanja:</a:t>
            </a:r>
          </a:p>
          <a:p>
            <a:pPr lvl="1"/>
            <a:r>
              <a:rPr lang="sr-Latn-RS" dirty="0"/>
              <a:t>MIKROTRANSAKCIJA (SATOŠI TEST) – slanje malog iznosa sa svog novčanika na određenu adresu za verifikaciju</a:t>
            </a:r>
          </a:p>
          <a:p>
            <a:pPr lvl="1"/>
            <a:r>
              <a:rPr lang="sr-Latn-RS" dirty="0"/>
              <a:t>DIGITALNI POTPIS – korišćenje privatnog ključa da se autorizuje transakcija ka licu koje treba da verifikuje čiji je novčanik</a:t>
            </a:r>
          </a:p>
          <a:p>
            <a:pPr lvl="1"/>
            <a:r>
              <a:rPr lang="sr-Latn-RS" dirty="0"/>
              <a:t>ANALIZA BLOKČEJNA – veštak može da utvrdi tok digitalne imovine na blokčejnu</a:t>
            </a:r>
          </a:p>
        </p:txBody>
      </p:sp>
    </p:spTree>
    <p:extLst>
      <p:ext uri="{BB962C8B-B14F-4D97-AF65-F5344CB8AC3E}">
        <p14:creationId xmlns:p14="http://schemas.microsoft.com/office/powerpoint/2010/main" val="3204314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BD726-243B-229F-13C2-F1F9B84942A8}"/>
              </a:ext>
            </a:extLst>
          </p:cNvPr>
          <p:cNvSpPr>
            <a:spLocks noGrp="1"/>
          </p:cNvSpPr>
          <p:nvPr>
            <p:ph type="title"/>
          </p:nvPr>
        </p:nvSpPr>
        <p:spPr>
          <a:xfrm>
            <a:off x="1484311" y="392185"/>
            <a:ext cx="10018713" cy="1752599"/>
          </a:xfrm>
        </p:spPr>
        <p:txBody>
          <a:bodyPr>
            <a:normAutofit/>
          </a:bodyPr>
          <a:lstStyle/>
          <a:p>
            <a:r>
              <a:rPr lang="sr-Latn-RS" sz="4400" dirty="0"/>
              <a:t>SIMBOLI VREDNOSTI ILI PRAVA</a:t>
            </a:r>
            <a:endParaRPr lang="en-US" sz="4400" dirty="0"/>
          </a:p>
        </p:txBody>
      </p:sp>
      <p:sp>
        <p:nvSpPr>
          <p:cNvPr id="3" name="Content Placeholder 2">
            <a:extLst>
              <a:ext uri="{FF2B5EF4-FFF2-40B4-BE49-F238E27FC236}">
                <a16:creationId xmlns:a16="http://schemas.microsoft.com/office/drawing/2014/main" id="{21F86695-7FD4-2420-482F-922B05131081}"/>
              </a:ext>
            </a:extLst>
          </p:cNvPr>
          <p:cNvSpPr>
            <a:spLocks noGrp="1"/>
          </p:cNvSpPr>
          <p:nvPr>
            <p:ph idx="1"/>
          </p:nvPr>
        </p:nvSpPr>
        <p:spPr>
          <a:xfrm>
            <a:off x="1484310" y="2298583"/>
            <a:ext cx="10018713" cy="4043494"/>
          </a:xfrm>
        </p:spPr>
        <p:txBody>
          <a:bodyPr/>
          <a:lstStyle/>
          <a:p>
            <a:r>
              <a:rPr lang="sr-Latn-RS" sz="2800" dirty="0"/>
              <a:t>Digitalna imovina kao simbol određenog imovinskog prava ili imovinske vrednosti u digitalnom obliku</a:t>
            </a:r>
          </a:p>
          <a:p>
            <a:r>
              <a:rPr lang="sr-Latn-RS" sz="2800" dirty="0"/>
              <a:t>Simbol = token</a:t>
            </a:r>
          </a:p>
          <a:p>
            <a:r>
              <a:rPr lang="sr-Latn-RS" sz="2800" dirty="0"/>
              <a:t>Paralela sa simbolima imovinskih prava ili imovinske vrednosti u fizičkom obliku</a:t>
            </a:r>
          </a:p>
          <a:p>
            <a:pPr lvl="1"/>
            <a:r>
              <a:rPr lang="sr-Latn-RS" sz="2400" dirty="0"/>
              <a:t>Papirni novac – novčanice i kovanice</a:t>
            </a:r>
          </a:p>
          <a:p>
            <a:pPr lvl="1"/>
            <a:r>
              <a:rPr lang="sr-Latn-RS" sz="2400" dirty="0"/>
              <a:t>Materijalizovane hartije od vrednosti (menica, skladišnica)</a:t>
            </a:r>
          </a:p>
          <a:p>
            <a:endParaRPr lang="en-US" dirty="0"/>
          </a:p>
        </p:txBody>
      </p:sp>
    </p:spTree>
    <p:extLst>
      <p:ext uri="{BB962C8B-B14F-4D97-AF65-F5344CB8AC3E}">
        <p14:creationId xmlns:p14="http://schemas.microsoft.com/office/powerpoint/2010/main" val="3268170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EFA47-214B-F43D-5135-A98B45503117}"/>
              </a:ext>
            </a:extLst>
          </p:cNvPr>
          <p:cNvSpPr>
            <a:spLocks noGrp="1"/>
          </p:cNvSpPr>
          <p:nvPr>
            <p:ph type="title"/>
          </p:nvPr>
        </p:nvSpPr>
        <p:spPr>
          <a:xfrm>
            <a:off x="1484310" y="0"/>
            <a:ext cx="10018713" cy="1752599"/>
          </a:xfrm>
        </p:spPr>
        <p:txBody>
          <a:bodyPr>
            <a:normAutofit/>
          </a:bodyPr>
          <a:lstStyle/>
          <a:p>
            <a:r>
              <a:rPr lang="sr-Latn-RS" sz="4400" dirty="0"/>
              <a:t>OSTALE KARAKTERISTIKE DIGITALNE IMOVINE</a:t>
            </a:r>
            <a:endParaRPr lang="en-US" sz="4400" dirty="0"/>
          </a:p>
        </p:txBody>
      </p:sp>
      <p:sp>
        <p:nvSpPr>
          <p:cNvPr id="3" name="Content Placeholder 2">
            <a:extLst>
              <a:ext uri="{FF2B5EF4-FFF2-40B4-BE49-F238E27FC236}">
                <a16:creationId xmlns:a16="http://schemas.microsoft.com/office/drawing/2014/main" id="{B0460B52-4A82-4003-CE7D-7F1D7C81DC2D}"/>
              </a:ext>
            </a:extLst>
          </p:cNvPr>
          <p:cNvSpPr>
            <a:spLocks noGrp="1"/>
          </p:cNvSpPr>
          <p:nvPr>
            <p:ph idx="1"/>
          </p:nvPr>
        </p:nvSpPr>
        <p:spPr>
          <a:xfrm>
            <a:off x="1484310" y="1805606"/>
            <a:ext cx="10402890" cy="4933125"/>
          </a:xfrm>
        </p:spPr>
        <p:txBody>
          <a:bodyPr>
            <a:normAutofit lnSpcReduction="10000"/>
          </a:bodyPr>
          <a:lstStyle/>
          <a:p>
            <a:r>
              <a:rPr lang="sr-Latn-RS" sz="3000" u="sng" dirty="0"/>
              <a:t>Isključivo</a:t>
            </a:r>
            <a:r>
              <a:rPr lang="sr-Latn-RS" sz="3000" dirty="0"/>
              <a:t> postojanje </a:t>
            </a:r>
            <a:r>
              <a:rPr lang="sr-Latn-RS" sz="3000" u="sng" dirty="0"/>
              <a:t>u digitalnom obliku </a:t>
            </a:r>
            <a:r>
              <a:rPr lang="sr-Latn-RS" sz="3000" dirty="0"/>
              <a:t>– u obliku digitalnog zapisa</a:t>
            </a:r>
          </a:p>
          <a:p>
            <a:r>
              <a:rPr lang="sr-Latn-RS" sz="3000" dirty="0"/>
              <a:t>Mogućnost </a:t>
            </a:r>
            <a:r>
              <a:rPr lang="sr-Latn-RS" sz="3000" u="sng" dirty="0"/>
              <a:t>raspolaganja </a:t>
            </a:r>
            <a:r>
              <a:rPr lang="sr-Latn-RS" sz="3000" dirty="0"/>
              <a:t>u vidu prenosa na drugo lice </a:t>
            </a:r>
            <a:r>
              <a:rPr lang="sr-Latn-RS" sz="3000" u="sng" dirty="0"/>
              <a:t>digitalnim putem</a:t>
            </a:r>
          </a:p>
          <a:p>
            <a:r>
              <a:rPr lang="sr-Latn-RS" sz="3000" dirty="0"/>
              <a:t>Problem</a:t>
            </a:r>
          </a:p>
          <a:p>
            <a:pPr lvl="1"/>
            <a:r>
              <a:rPr lang="sr-Latn-RS" sz="2600" dirty="0"/>
              <a:t>kopiranja</a:t>
            </a:r>
          </a:p>
          <a:p>
            <a:pPr lvl="1"/>
            <a:r>
              <a:rPr lang="sr-Latn-RS" sz="2600" dirty="0"/>
              <a:t>dvostrukog raspolaganja (</a:t>
            </a:r>
            <a:r>
              <a:rPr lang="sr-Latn-RS" sz="2600" i="1" dirty="0"/>
              <a:t>double spending</a:t>
            </a:r>
            <a:r>
              <a:rPr lang="sr-Latn-RS" sz="2600" dirty="0"/>
              <a:t>) </a:t>
            </a:r>
          </a:p>
          <a:p>
            <a:r>
              <a:rPr lang="sr-Latn-RS" sz="3000" dirty="0"/>
              <a:t>Podobnost da bude </a:t>
            </a:r>
            <a:r>
              <a:rPr lang="sr-Latn-RS" sz="3000" u="sng" dirty="0"/>
              <a:t>predmet isključive kontrole </a:t>
            </a:r>
            <a:r>
              <a:rPr lang="sr-Latn-RS" sz="3000" dirty="0"/>
              <a:t>– mogućnost pristupa, raspolaganja i korišćenja uz isključenje svih trećih lica </a:t>
            </a:r>
          </a:p>
          <a:p>
            <a:endParaRPr lang="en-US" dirty="0"/>
          </a:p>
        </p:txBody>
      </p:sp>
    </p:spTree>
    <p:extLst>
      <p:ext uri="{BB962C8B-B14F-4D97-AF65-F5344CB8AC3E}">
        <p14:creationId xmlns:p14="http://schemas.microsoft.com/office/powerpoint/2010/main" val="3012456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BCA27-7700-B31E-506F-A78E608E9C1F}"/>
              </a:ext>
            </a:extLst>
          </p:cNvPr>
          <p:cNvSpPr>
            <a:spLocks noGrp="1"/>
          </p:cNvSpPr>
          <p:nvPr>
            <p:ph type="title"/>
          </p:nvPr>
        </p:nvSpPr>
        <p:spPr>
          <a:xfrm>
            <a:off x="1484311" y="88640"/>
            <a:ext cx="10018713" cy="1752599"/>
          </a:xfrm>
        </p:spPr>
        <p:txBody>
          <a:bodyPr>
            <a:normAutofit/>
          </a:bodyPr>
          <a:lstStyle/>
          <a:p>
            <a:r>
              <a:rPr lang="sr-Latn-RS" sz="4400" dirty="0"/>
              <a:t>USLOVI ZA POSTOJANJE DIGITALNE IMOVINE</a:t>
            </a:r>
            <a:endParaRPr lang="en-US" sz="4400" dirty="0"/>
          </a:p>
        </p:txBody>
      </p:sp>
      <p:sp>
        <p:nvSpPr>
          <p:cNvPr id="3" name="Content Placeholder 2">
            <a:extLst>
              <a:ext uri="{FF2B5EF4-FFF2-40B4-BE49-F238E27FC236}">
                <a16:creationId xmlns:a16="http://schemas.microsoft.com/office/drawing/2014/main" id="{0F5EC5F0-316C-A5FC-5FA4-A424DD1DBC83}"/>
              </a:ext>
            </a:extLst>
          </p:cNvPr>
          <p:cNvSpPr>
            <a:spLocks noGrp="1"/>
          </p:cNvSpPr>
          <p:nvPr>
            <p:ph idx="1"/>
          </p:nvPr>
        </p:nvSpPr>
        <p:spPr>
          <a:xfrm>
            <a:off x="1484310" y="1920549"/>
            <a:ext cx="10018713" cy="4610880"/>
          </a:xfrm>
        </p:spPr>
        <p:txBody>
          <a:bodyPr>
            <a:normAutofit/>
          </a:bodyPr>
          <a:lstStyle/>
          <a:p>
            <a:r>
              <a:rPr lang="sr-Latn-RS" sz="2800" dirty="0"/>
              <a:t>Nemogućnost umnožavanja</a:t>
            </a:r>
          </a:p>
          <a:p>
            <a:r>
              <a:rPr lang="sr-Latn-RS" sz="2800" dirty="0"/>
              <a:t>Postojanje </a:t>
            </a:r>
            <a:r>
              <a:rPr lang="sr-Latn-RS" sz="2800" u="sng" dirty="0"/>
              <a:t>digitalne evidencije </a:t>
            </a:r>
            <a:r>
              <a:rPr lang="sr-Latn-RS" sz="2800" dirty="0"/>
              <a:t>na osnovu koje se sa sigurnošću može utvrditi kome pripada i na koga je prenet konkretan digitalni simbol, a samim tim i vrednost odnosno pravo koje predstavlja</a:t>
            </a:r>
          </a:p>
          <a:p>
            <a:r>
              <a:rPr lang="sr-Latn-RS" sz="2800" dirty="0"/>
              <a:t>Prihvatanje svojstva simbola vrednosti ili prava </a:t>
            </a:r>
          </a:p>
          <a:p>
            <a:pPr lvl="1"/>
            <a:r>
              <a:rPr lang="sr-Latn-RS" sz="2400" dirty="0"/>
              <a:t>Zakonom</a:t>
            </a:r>
          </a:p>
          <a:p>
            <a:pPr lvl="1"/>
            <a:r>
              <a:rPr lang="sr-Latn-RS" sz="2400" dirty="0"/>
              <a:t>Između učesnika na relevantnom tržištu</a:t>
            </a:r>
            <a:endParaRPr lang="sr-Latn-RS" sz="2800" dirty="0"/>
          </a:p>
        </p:txBody>
      </p:sp>
    </p:spTree>
    <p:extLst>
      <p:ext uri="{BB962C8B-B14F-4D97-AF65-F5344CB8AC3E}">
        <p14:creationId xmlns:p14="http://schemas.microsoft.com/office/powerpoint/2010/main" val="2587837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5D1A5-C208-C658-3A45-36044377C795}"/>
              </a:ext>
            </a:extLst>
          </p:cNvPr>
          <p:cNvSpPr>
            <a:spLocks noGrp="1"/>
          </p:cNvSpPr>
          <p:nvPr>
            <p:ph type="title"/>
          </p:nvPr>
        </p:nvSpPr>
        <p:spPr>
          <a:xfrm>
            <a:off x="1486611" y="62753"/>
            <a:ext cx="10018713" cy="1423332"/>
          </a:xfrm>
        </p:spPr>
        <p:txBody>
          <a:bodyPr>
            <a:normAutofit/>
          </a:bodyPr>
          <a:lstStyle/>
          <a:p>
            <a:r>
              <a:rPr lang="sr-Latn-RS" sz="4400" dirty="0"/>
              <a:t>NOVI OBLICI DIGITALNE IMOVINE</a:t>
            </a:r>
            <a:endParaRPr lang="en-US" sz="4400" dirty="0"/>
          </a:p>
        </p:txBody>
      </p:sp>
      <p:sp>
        <p:nvSpPr>
          <p:cNvPr id="3" name="Content Placeholder 2">
            <a:extLst>
              <a:ext uri="{FF2B5EF4-FFF2-40B4-BE49-F238E27FC236}">
                <a16:creationId xmlns:a16="http://schemas.microsoft.com/office/drawing/2014/main" id="{B8FA61B2-F576-BC45-7343-281F26034E90}"/>
              </a:ext>
            </a:extLst>
          </p:cNvPr>
          <p:cNvSpPr>
            <a:spLocks noGrp="1"/>
          </p:cNvSpPr>
          <p:nvPr>
            <p:ph idx="1"/>
          </p:nvPr>
        </p:nvSpPr>
        <p:spPr>
          <a:xfrm>
            <a:off x="1702424" y="1423332"/>
            <a:ext cx="10142831" cy="5371915"/>
          </a:xfrm>
        </p:spPr>
        <p:txBody>
          <a:bodyPr>
            <a:normAutofit/>
          </a:bodyPr>
          <a:lstStyle/>
          <a:p>
            <a:r>
              <a:rPr lang="sr-Latn-RS" sz="2800" dirty="0"/>
              <a:t>Primeri: Kriptovalute ili virtuelne valute, digitalni tokeni, stabilni novčići (</a:t>
            </a:r>
            <a:r>
              <a:rPr lang="sr-Latn-RS" sz="2800" i="1" dirty="0"/>
              <a:t>stablecoins</a:t>
            </a:r>
            <a:r>
              <a:rPr lang="sr-Latn-RS" sz="2800" dirty="0"/>
              <a:t>), nezamenljivi tokeni (</a:t>
            </a:r>
            <a:r>
              <a:rPr lang="sr-Latn-RS" sz="2800" i="1" dirty="0"/>
              <a:t>NFTs</a:t>
            </a:r>
            <a:r>
              <a:rPr lang="sr-Latn-RS" sz="2800" dirty="0"/>
              <a:t>)...</a:t>
            </a:r>
          </a:p>
          <a:p>
            <a:r>
              <a:rPr lang="sr-Latn-RS" sz="2800" dirty="0"/>
              <a:t>Nove oblike digitalne imovine donela je </a:t>
            </a:r>
            <a:r>
              <a:rPr lang="sr-Latn-RS" sz="2800" b="1" dirty="0"/>
              <a:t>primena blokčejn tehnologije</a:t>
            </a:r>
            <a:r>
              <a:rPr lang="sr-Latn-RS" sz="2800" dirty="0"/>
              <a:t>, odnosno tehnologije </a:t>
            </a:r>
            <a:r>
              <a:rPr lang="sr-Latn-RS" sz="2800" b="1" dirty="0"/>
              <a:t>distribuirane javne knjige</a:t>
            </a:r>
          </a:p>
          <a:p>
            <a:pPr lvl="1"/>
            <a:r>
              <a:rPr lang="sr-Latn-RS" sz="2400" b="1" i="1" dirty="0"/>
              <a:t>BLOCKCHAIN TECHNOLOGY</a:t>
            </a:r>
          </a:p>
          <a:p>
            <a:pPr lvl="1"/>
            <a:r>
              <a:rPr lang="sr-Latn-RS" sz="2400" b="1" i="1" dirty="0"/>
              <a:t>DISTRIBUTED LEDGER TECHNOLOGY (DLT)</a:t>
            </a:r>
          </a:p>
          <a:p>
            <a:r>
              <a:rPr lang="sr-Latn-RS" sz="2800" dirty="0"/>
              <a:t>Omogućila je </a:t>
            </a:r>
            <a:r>
              <a:rPr lang="sr-Latn-RS" sz="2800" b="1" dirty="0"/>
              <a:t>decentralizovano izdavanje i vođenje evidencije </a:t>
            </a:r>
            <a:r>
              <a:rPr lang="sr-Latn-RS" sz="2800" dirty="0"/>
              <a:t>digitalne imovine – u okviru mreže povezanih računara koja koriste isti protokol (set pravila za razmenu podataka)</a:t>
            </a:r>
          </a:p>
          <a:p>
            <a:endParaRPr lang="en-US" dirty="0"/>
          </a:p>
        </p:txBody>
      </p:sp>
    </p:spTree>
    <p:extLst>
      <p:ext uri="{BB962C8B-B14F-4D97-AF65-F5344CB8AC3E}">
        <p14:creationId xmlns:p14="http://schemas.microsoft.com/office/powerpoint/2010/main" val="3380383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282</TotalTime>
  <Words>6969</Words>
  <Application>Microsoft Office PowerPoint</Application>
  <PresentationFormat>Widescreen</PresentationFormat>
  <Paragraphs>496</Paragraphs>
  <Slides>53</Slides>
  <Notes>31</Notes>
  <HiddenSlides>0</HiddenSlides>
  <MMClips>0</MMClips>
  <ScaleCrop>false</ScaleCrop>
  <HeadingPairs>
    <vt:vector size="6" baseType="variant">
      <vt:variant>
        <vt:lpstr>Fonts Used</vt:lpstr>
      </vt:variant>
      <vt:variant>
        <vt:i4>19</vt:i4>
      </vt:variant>
      <vt:variant>
        <vt:lpstr>Theme</vt:lpstr>
      </vt:variant>
      <vt:variant>
        <vt:i4>2</vt:i4>
      </vt:variant>
      <vt:variant>
        <vt:lpstr>Slide Titles</vt:lpstr>
      </vt:variant>
      <vt:variant>
        <vt:i4>53</vt:i4>
      </vt:variant>
    </vt:vector>
  </HeadingPairs>
  <TitlesOfParts>
    <vt:vector size="74" baseType="lpstr">
      <vt:lpstr>Aptos</vt:lpstr>
      <vt:lpstr>Arial</vt:lpstr>
      <vt:lpstr>Arial</vt:lpstr>
      <vt:lpstr>Cabin-semi-bold</vt:lpstr>
      <vt:lpstr>Calibri</vt:lpstr>
      <vt:lpstr>Calibri Light</vt:lpstr>
      <vt:lpstr>Corbel</vt:lpstr>
      <vt:lpstr>Corbel (Body)</vt:lpstr>
      <vt:lpstr>Corbel (Headings)</vt:lpstr>
      <vt:lpstr>Display Narrow Bold Roslindale</vt:lpstr>
      <vt:lpstr>Inter</vt:lpstr>
      <vt:lpstr>Lora</vt:lpstr>
      <vt:lpstr>Neue Haas Grotesk Display Pro</vt:lpstr>
      <vt:lpstr>Open Sans</vt:lpstr>
      <vt:lpstr>OpenSans</vt:lpstr>
      <vt:lpstr>Play</vt:lpstr>
      <vt:lpstr>proxima_nova_alt_rgregular</vt:lpstr>
      <vt:lpstr>SourceSansPro</vt:lpstr>
      <vt:lpstr>Times New Roman</vt:lpstr>
      <vt:lpstr>Parallax</vt:lpstr>
      <vt:lpstr>Office Theme</vt:lpstr>
      <vt:lpstr>PowerPoint Presentation</vt:lpstr>
      <vt:lpstr>POJAM DIGITALNE IMOVINE</vt:lpstr>
      <vt:lpstr>ŠTA ČINI IMOVINU?</vt:lpstr>
      <vt:lpstr>PowerPoint Presentation</vt:lpstr>
      <vt:lpstr>DEFINICIJA OPŠTEG POJMA DIGITALNE IMOVINE</vt:lpstr>
      <vt:lpstr>SIMBOLI VREDNOSTI ILI PRAVA</vt:lpstr>
      <vt:lpstr>OSTALE KARAKTERISTIKE DIGITALNE IMOVINE</vt:lpstr>
      <vt:lpstr>USLOVI ZA POSTOJANJE DIGITALNE IMOVINE</vt:lpstr>
      <vt:lpstr>NOVI OBLICI DIGITALNE IMOVINE</vt:lpstr>
      <vt:lpstr>EFEKTI PRIMENE BLOKČEJN TEHNOLOGIJE</vt:lpstr>
      <vt:lpstr>PROBLEMATIKA NOVIH OBLIKA DIGITALNE IMOVINE</vt:lpstr>
      <vt:lpstr>DEFINICIJA DIGITALNE IMOVINE U UŽEM SMISLU</vt:lpstr>
      <vt:lpstr>KARAKTERISTIKE DIGITALNE IMOVINE U UŽEM SMISLU U SRBIJI</vt:lpstr>
      <vt:lpstr>VRSTE DIGITALNE IMOVINE</vt:lpstr>
      <vt:lpstr>PowerPoint Presentation</vt:lpstr>
      <vt:lpstr>VIRTUELNE VALUTE</vt:lpstr>
      <vt:lpstr>KARAKTERISTIKE VIRTUELNE VALUTE</vt:lpstr>
      <vt:lpstr>BITKOIN (BITCOIN, BTC)</vt:lpstr>
      <vt:lpstr>BITKOIN (BITCOIN, BTC)</vt:lpstr>
      <vt:lpstr>STABILNI NOVČIĆI (STABLECOINS)</vt:lpstr>
      <vt:lpstr>PODELA STABILNIH NOVČIĆA PREMA VRSTI OSNOVNOG IMOVINSKOG DOBRA</vt:lpstr>
      <vt:lpstr>PODELA STABILNIH NOVČIĆA PREMA NAČINU ODRŽAVANJA VREDNOSTI</vt:lpstr>
      <vt:lpstr>ZAKLJUČNO O STABILNIM NOVČIĆIMA</vt:lpstr>
      <vt:lpstr>PowerPoint Presentation</vt:lpstr>
      <vt:lpstr>DIGITALNI TOKENI</vt:lpstr>
      <vt:lpstr>KARAKTERISTIKE DIGITALNIH TOKENA</vt:lpstr>
      <vt:lpstr>PODELA DIGITALNIH TOKENA PREMA SVOJSTVU ZAMENLJIVOSTI</vt:lpstr>
      <vt:lpstr>SVRHA NEZAMENLJIVIH TOKENA (NFTs)</vt:lpstr>
      <vt:lpstr>PRAVA NA DIGITALNOJ IMOVINI</vt:lpstr>
      <vt:lpstr>PARALELA SA HARTIJAMA OD VREDNOSTI</vt:lpstr>
      <vt:lpstr>PRAVO SVOJINE</vt:lpstr>
      <vt:lpstr>ZALOGA NA DIGITALNOJ IMOVINI</vt:lpstr>
      <vt:lpstr>FIDUCIJA NA DIGITALNOJ IMOVINI</vt:lpstr>
      <vt:lpstr>ČUVANJE I PRENOS DIGITALNE IMOVINE</vt:lpstr>
      <vt:lpstr>KONTROLA NAD DIGITALNOM IMOVINOM</vt:lpstr>
      <vt:lpstr>NAČINI ČUVANJA DIGITALNE IMOVINE</vt:lpstr>
      <vt:lpstr>PowerPoint Presentation</vt:lpstr>
      <vt:lpstr>LIČNO ČUVANJE</vt:lpstr>
      <vt:lpstr>DEPONOVANJE TREĆEM</vt:lpstr>
      <vt:lpstr>PRINUDNO NAMIRENJE ILI STEČAJ NAD PRUŽAOCEM USLUGA</vt:lpstr>
      <vt:lpstr>PRENOS DIGITALNE IMOVINE</vt:lpstr>
      <vt:lpstr>„PLAĆANJE“DIGITALNOM IMOVINOM</vt:lpstr>
      <vt:lpstr>NAČIN UGOVARANJA</vt:lpstr>
      <vt:lpstr>ISKLJUČIVO NACIONALNI KONTEKST</vt:lpstr>
      <vt:lpstr>PREKOGRANIČNI KONTEKST</vt:lpstr>
      <vt:lpstr>OGRANIČENJA PLATNOG PROMETA S INOSTRANSTVOM</vt:lpstr>
      <vt:lpstr>PAMETNI UGOVORI</vt:lpstr>
      <vt:lpstr>UVOD</vt:lpstr>
      <vt:lpstr>PRIMERI</vt:lpstr>
      <vt:lpstr>PRAVNA PRIRODA</vt:lpstr>
      <vt:lpstr>PROBLEMI ZA PRAVNIKE</vt:lpstr>
      <vt:lpstr>DOKAZIVANJE</vt:lpstr>
      <vt:lpstr>PROBLEM DOKAZIVANJA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Mirjana Radovic</dc:creator>
  <cp:lastModifiedBy>Mirjana Radovic</cp:lastModifiedBy>
  <cp:revision>1</cp:revision>
  <dcterms:created xsi:type="dcterms:W3CDTF">2025-12-09T16:47:41Z</dcterms:created>
  <dcterms:modified xsi:type="dcterms:W3CDTF">2025-12-11T21:26:21Z</dcterms:modified>
</cp:coreProperties>
</file>