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2"/>
  </p:normalViewPr>
  <p:slideViewPr>
    <p:cSldViewPr snapToGrid="0" snapToObjects="1">
      <p:cViewPr varScale="1">
        <p:scale>
          <a:sx n="104" d="100"/>
          <a:sy n="104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8B2F9-7EEF-A644-B49E-41304E83F69D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D83D69-9BA1-6941-BDA5-7B117DE3B1A1}">
      <dgm:prSet phldrT="[Text]"/>
      <dgm:spPr/>
      <dgm:t>
        <a:bodyPr/>
        <a:lstStyle/>
        <a:p>
          <a:r>
            <a:rPr lang="en-US" i="1" dirty="0" err="1" smtClean="0"/>
            <a:t>Системи</a:t>
          </a:r>
          <a:r>
            <a:rPr lang="en-US" i="1" dirty="0" smtClean="0"/>
            <a:t> </a:t>
          </a:r>
          <a:r>
            <a:rPr lang="en-US" i="1" dirty="0" err="1" smtClean="0"/>
            <a:t>са</a:t>
          </a:r>
          <a:r>
            <a:rPr lang="en-US" i="1" dirty="0" smtClean="0"/>
            <a:t> </a:t>
          </a:r>
          <a:r>
            <a:rPr lang="en-US" i="1" dirty="0" err="1" smtClean="0"/>
            <a:t>државним</a:t>
          </a:r>
          <a:r>
            <a:rPr lang="en-US" i="1" dirty="0" smtClean="0"/>
            <a:t> </a:t>
          </a:r>
          <a:r>
            <a:rPr lang="en-US" i="1" dirty="0" err="1" smtClean="0"/>
            <a:t>саветом</a:t>
          </a:r>
          <a:endParaRPr lang="en-US" dirty="0"/>
        </a:p>
      </dgm:t>
    </dgm:pt>
    <dgm:pt modelId="{B23912E2-E6A5-CE41-9D2B-B7958EED6473}" type="parTrans" cxnId="{94FEBA7B-46BC-6A42-810C-95E755CDA415}">
      <dgm:prSet/>
      <dgm:spPr/>
      <dgm:t>
        <a:bodyPr/>
        <a:lstStyle/>
        <a:p>
          <a:endParaRPr lang="en-US"/>
        </a:p>
      </dgm:t>
    </dgm:pt>
    <dgm:pt modelId="{DA892349-73E4-2645-A033-BAFF315882DC}" type="sibTrans" cxnId="{94FEBA7B-46BC-6A42-810C-95E755CDA415}">
      <dgm:prSet/>
      <dgm:spPr/>
      <dgm:t>
        <a:bodyPr/>
        <a:lstStyle/>
        <a:p>
          <a:endParaRPr lang="en-US"/>
        </a:p>
      </dgm:t>
    </dgm:pt>
    <dgm:pt modelId="{4BDFE08A-262C-2341-98DE-D458B725212A}">
      <dgm:prSet phldrT="[Text]"/>
      <dgm:spPr/>
      <dgm:t>
        <a:bodyPr/>
        <a:lstStyle/>
        <a:p>
          <a:r>
            <a:rPr lang="en-US" dirty="0" err="1" smtClean="0"/>
            <a:t>Системи</a:t>
          </a:r>
          <a:r>
            <a:rPr lang="en-US" dirty="0" smtClean="0"/>
            <a:t> </a:t>
          </a:r>
          <a:r>
            <a:rPr lang="en-US" dirty="0" err="1" smtClean="0"/>
            <a:t>управних</a:t>
          </a:r>
          <a:r>
            <a:rPr lang="en-US" dirty="0" smtClean="0"/>
            <a:t> </a:t>
          </a:r>
          <a:r>
            <a:rPr lang="en-US" dirty="0" err="1" smtClean="0"/>
            <a:t>судова</a:t>
          </a:r>
          <a:endParaRPr lang="en-US" dirty="0"/>
        </a:p>
      </dgm:t>
    </dgm:pt>
    <dgm:pt modelId="{CDBC3380-D8A5-E141-B4BE-E5B03954A052}" type="parTrans" cxnId="{0AE5A609-981B-9944-9653-11CF934AAA48}">
      <dgm:prSet/>
      <dgm:spPr/>
      <dgm:t>
        <a:bodyPr/>
        <a:lstStyle/>
        <a:p>
          <a:endParaRPr lang="en-US"/>
        </a:p>
      </dgm:t>
    </dgm:pt>
    <dgm:pt modelId="{5BFE1265-3586-D948-8901-96EB9E82DA9F}" type="sibTrans" cxnId="{0AE5A609-981B-9944-9653-11CF934AAA48}">
      <dgm:prSet/>
      <dgm:spPr/>
      <dgm:t>
        <a:bodyPr/>
        <a:lstStyle/>
        <a:p>
          <a:endParaRPr lang="en-US"/>
        </a:p>
      </dgm:t>
    </dgm:pt>
    <dgm:pt modelId="{EA4BAD71-46D5-6A4C-B4F5-2616B2F10179}">
      <dgm:prSet phldrT="[Text]"/>
      <dgm:spPr/>
      <dgm:t>
        <a:bodyPr/>
        <a:lstStyle/>
        <a:p>
          <a:r>
            <a:rPr lang="en-US" dirty="0" err="1" smtClean="0"/>
            <a:t>Системи</a:t>
          </a:r>
          <a:r>
            <a:rPr lang="en-US" dirty="0" smtClean="0"/>
            <a:t> </a:t>
          </a:r>
          <a:r>
            <a:rPr lang="en-US" dirty="0" err="1" smtClean="0"/>
            <a:t>редовних</a:t>
          </a:r>
          <a:r>
            <a:rPr lang="en-US" dirty="0" smtClean="0"/>
            <a:t> </a:t>
          </a:r>
          <a:r>
            <a:rPr lang="en-US" dirty="0" err="1" smtClean="0"/>
            <a:t>судова</a:t>
          </a:r>
          <a:endParaRPr lang="en-US" dirty="0"/>
        </a:p>
      </dgm:t>
    </dgm:pt>
    <dgm:pt modelId="{166E8A11-82EF-5442-98E4-01428F322178}" type="sibTrans" cxnId="{48EB914C-5C0A-4745-B468-ADF04391CED2}">
      <dgm:prSet/>
      <dgm:spPr/>
      <dgm:t>
        <a:bodyPr/>
        <a:lstStyle/>
        <a:p>
          <a:endParaRPr lang="en-US"/>
        </a:p>
      </dgm:t>
    </dgm:pt>
    <dgm:pt modelId="{776D6B03-73A7-9444-ACEA-7F13F27633A5}" type="parTrans" cxnId="{48EB914C-5C0A-4745-B468-ADF04391CED2}">
      <dgm:prSet/>
      <dgm:spPr/>
      <dgm:t>
        <a:bodyPr/>
        <a:lstStyle/>
        <a:p>
          <a:endParaRPr lang="en-US"/>
        </a:p>
      </dgm:t>
    </dgm:pt>
    <dgm:pt modelId="{1476B700-6505-3141-A26C-45540A952FEE}" type="pres">
      <dgm:prSet presAssocID="{61F8B2F9-7EEF-A644-B49E-41304E83F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15C91-1794-4842-9515-A88173FD2975}" type="pres">
      <dgm:prSet presAssocID="{56D83D69-9BA1-6941-BDA5-7B117DE3B1A1}" presName="parentLin" presStyleCnt="0"/>
      <dgm:spPr/>
    </dgm:pt>
    <dgm:pt modelId="{084F30E0-3FDA-6F4E-9E07-7F43113A88D7}" type="pres">
      <dgm:prSet presAssocID="{56D83D69-9BA1-6941-BDA5-7B117DE3B1A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B279DE7-B374-0B4D-9AA0-8C99C3BE18ED}" type="pres">
      <dgm:prSet presAssocID="{56D83D69-9BA1-6941-BDA5-7B117DE3B1A1}" presName="parentText" presStyleLbl="node1" presStyleIdx="0" presStyleCnt="3" custScaleX="113801" custScaleY="1467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EF885-B77D-874A-A59C-E3AEB1877016}" type="pres">
      <dgm:prSet presAssocID="{56D83D69-9BA1-6941-BDA5-7B117DE3B1A1}" presName="negativeSpace" presStyleCnt="0"/>
      <dgm:spPr/>
    </dgm:pt>
    <dgm:pt modelId="{AD2E76A9-4D89-8E4F-A8AB-838248D01CCB}" type="pres">
      <dgm:prSet presAssocID="{56D83D69-9BA1-6941-BDA5-7B117DE3B1A1}" presName="childText" presStyleLbl="conFgAcc1" presStyleIdx="0" presStyleCnt="3">
        <dgm:presLayoutVars>
          <dgm:bulletEnabled val="1"/>
        </dgm:presLayoutVars>
      </dgm:prSet>
      <dgm:spPr/>
    </dgm:pt>
    <dgm:pt modelId="{35ADBED8-3BFB-8048-A972-7B2FA3F44502}" type="pres">
      <dgm:prSet presAssocID="{DA892349-73E4-2645-A033-BAFF315882DC}" presName="spaceBetweenRectangles" presStyleCnt="0"/>
      <dgm:spPr/>
    </dgm:pt>
    <dgm:pt modelId="{32287486-53BF-3D4F-8A40-B32919FDACFB}" type="pres">
      <dgm:prSet presAssocID="{4BDFE08A-262C-2341-98DE-D458B725212A}" presName="parentLin" presStyleCnt="0"/>
      <dgm:spPr/>
    </dgm:pt>
    <dgm:pt modelId="{D2E16400-60A7-4246-8658-4C1CD57A2104}" type="pres">
      <dgm:prSet presAssocID="{4BDFE08A-262C-2341-98DE-D458B72521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3D42997-F009-7840-8DBC-5943AA009643}" type="pres">
      <dgm:prSet presAssocID="{4BDFE08A-262C-2341-98DE-D458B725212A}" presName="parentText" presStyleLbl="node1" presStyleIdx="1" presStyleCnt="3" custScaleX="113801" custScaleY="1548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9E7EC-A992-B448-A492-BD4A680407A6}" type="pres">
      <dgm:prSet presAssocID="{4BDFE08A-262C-2341-98DE-D458B725212A}" presName="negativeSpace" presStyleCnt="0"/>
      <dgm:spPr/>
    </dgm:pt>
    <dgm:pt modelId="{58CC3163-8320-6F41-87D6-01D3CE7368D8}" type="pres">
      <dgm:prSet presAssocID="{4BDFE08A-262C-2341-98DE-D458B725212A}" presName="childText" presStyleLbl="conFgAcc1" presStyleIdx="1" presStyleCnt="3">
        <dgm:presLayoutVars>
          <dgm:bulletEnabled val="1"/>
        </dgm:presLayoutVars>
      </dgm:prSet>
      <dgm:spPr/>
    </dgm:pt>
    <dgm:pt modelId="{C60A4E64-26D3-C04A-A331-C33427383A1A}" type="pres">
      <dgm:prSet presAssocID="{5BFE1265-3586-D948-8901-96EB9E82DA9F}" presName="spaceBetweenRectangles" presStyleCnt="0"/>
      <dgm:spPr/>
    </dgm:pt>
    <dgm:pt modelId="{89C90EBB-9825-3B41-9570-AA4A85B31AF3}" type="pres">
      <dgm:prSet presAssocID="{EA4BAD71-46D5-6A4C-B4F5-2616B2F10179}" presName="parentLin" presStyleCnt="0"/>
      <dgm:spPr/>
    </dgm:pt>
    <dgm:pt modelId="{41C53DDC-BD42-B148-8A63-0990FBD67037}" type="pres">
      <dgm:prSet presAssocID="{EA4BAD71-46D5-6A4C-B4F5-2616B2F1017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61DD56C-B332-D04D-B54A-3AF37946655D}" type="pres">
      <dgm:prSet presAssocID="{EA4BAD71-46D5-6A4C-B4F5-2616B2F10179}" presName="parentText" presStyleLbl="node1" presStyleIdx="2" presStyleCnt="3" custScaleX="113801" custScaleY="1467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9411C-A6EE-5E46-9C4F-E97D78E5B8EA}" type="pres">
      <dgm:prSet presAssocID="{EA4BAD71-46D5-6A4C-B4F5-2616B2F10179}" presName="negativeSpace" presStyleCnt="0"/>
      <dgm:spPr/>
    </dgm:pt>
    <dgm:pt modelId="{0FA2F910-DD64-3B47-8BDD-77DADE4F3667}" type="pres">
      <dgm:prSet presAssocID="{EA4BAD71-46D5-6A4C-B4F5-2616B2F101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D3DF7D5-DFA3-D746-86B0-42576162A64E}" type="presOf" srcId="{EA4BAD71-46D5-6A4C-B4F5-2616B2F10179}" destId="{41C53DDC-BD42-B148-8A63-0990FBD67037}" srcOrd="0" destOrd="0" presId="urn:microsoft.com/office/officeart/2005/8/layout/list1"/>
    <dgm:cxn modelId="{A9251482-052E-8B45-B861-915A4F50284F}" type="presOf" srcId="{4BDFE08A-262C-2341-98DE-D458B725212A}" destId="{D2E16400-60A7-4246-8658-4C1CD57A2104}" srcOrd="0" destOrd="0" presId="urn:microsoft.com/office/officeart/2005/8/layout/list1"/>
    <dgm:cxn modelId="{11957C8A-AD8C-DD4B-8CFD-D77AB4000F45}" type="presOf" srcId="{56D83D69-9BA1-6941-BDA5-7B117DE3B1A1}" destId="{084F30E0-3FDA-6F4E-9E07-7F43113A88D7}" srcOrd="0" destOrd="0" presId="urn:microsoft.com/office/officeart/2005/8/layout/list1"/>
    <dgm:cxn modelId="{EF9A34A2-05B8-E748-B244-5C111805E535}" type="presOf" srcId="{EA4BAD71-46D5-6A4C-B4F5-2616B2F10179}" destId="{361DD56C-B332-D04D-B54A-3AF37946655D}" srcOrd="1" destOrd="0" presId="urn:microsoft.com/office/officeart/2005/8/layout/list1"/>
    <dgm:cxn modelId="{94FEBA7B-46BC-6A42-810C-95E755CDA415}" srcId="{61F8B2F9-7EEF-A644-B49E-41304E83F69D}" destId="{56D83D69-9BA1-6941-BDA5-7B117DE3B1A1}" srcOrd="0" destOrd="0" parTransId="{B23912E2-E6A5-CE41-9D2B-B7958EED6473}" sibTransId="{DA892349-73E4-2645-A033-BAFF315882DC}"/>
    <dgm:cxn modelId="{48EB914C-5C0A-4745-B468-ADF04391CED2}" srcId="{61F8B2F9-7EEF-A644-B49E-41304E83F69D}" destId="{EA4BAD71-46D5-6A4C-B4F5-2616B2F10179}" srcOrd="2" destOrd="0" parTransId="{776D6B03-73A7-9444-ACEA-7F13F27633A5}" sibTransId="{166E8A11-82EF-5442-98E4-01428F322178}"/>
    <dgm:cxn modelId="{80EEBA4F-67FD-3B4E-964C-62F435790CE0}" type="presOf" srcId="{4BDFE08A-262C-2341-98DE-D458B725212A}" destId="{73D42997-F009-7840-8DBC-5943AA009643}" srcOrd="1" destOrd="0" presId="urn:microsoft.com/office/officeart/2005/8/layout/list1"/>
    <dgm:cxn modelId="{1B647D31-51FF-504A-BFB3-79F1DE43E996}" type="presOf" srcId="{61F8B2F9-7EEF-A644-B49E-41304E83F69D}" destId="{1476B700-6505-3141-A26C-45540A952FEE}" srcOrd="0" destOrd="0" presId="urn:microsoft.com/office/officeart/2005/8/layout/list1"/>
    <dgm:cxn modelId="{A9657282-8ABB-7B4E-A26E-2BEC65D952DB}" type="presOf" srcId="{56D83D69-9BA1-6941-BDA5-7B117DE3B1A1}" destId="{8B279DE7-B374-0B4D-9AA0-8C99C3BE18ED}" srcOrd="1" destOrd="0" presId="urn:microsoft.com/office/officeart/2005/8/layout/list1"/>
    <dgm:cxn modelId="{0AE5A609-981B-9944-9653-11CF934AAA48}" srcId="{61F8B2F9-7EEF-A644-B49E-41304E83F69D}" destId="{4BDFE08A-262C-2341-98DE-D458B725212A}" srcOrd="1" destOrd="0" parTransId="{CDBC3380-D8A5-E141-B4BE-E5B03954A052}" sibTransId="{5BFE1265-3586-D948-8901-96EB9E82DA9F}"/>
    <dgm:cxn modelId="{833D65DB-F59D-F840-B19E-4CC0A347ADF9}" type="presParOf" srcId="{1476B700-6505-3141-A26C-45540A952FEE}" destId="{10C15C91-1794-4842-9515-A88173FD2975}" srcOrd="0" destOrd="0" presId="urn:microsoft.com/office/officeart/2005/8/layout/list1"/>
    <dgm:cxn modelId="{A5361486-2593-234A-AD4D-85D8E972C052}" type="presParOf" srcId="{10C15C91-1794-4842-9515-A88173FD2975}" destId="{084F30E0-3FDA-6F4E-9E07-7F43113A88D7}" srcOrd="0" destOrd="0" presId="urn:microsoft.com/office/officeart/2005/8/layout/list1"/>
    <dgm:cxn modelId="{E2304493-D59B-8B48-8658-5DFD2296BCCD}" type="presParOf" srcId="{10C15C91-1794-4842-9515-A88173FD2975}" destId="{8B279DE7-B374-0B4D-9AA0-8C99C3BE18ED}" srcOrd="1" destOrd="0" presId="urn:microsoft.com/office/officeart/2005/8/layout/list1"/>
    <dgm:cxn modelId="{F6A5A3BC-DCA0-E245-AE44-7AB7EA4C9781}" type="presParOf" srcId="{1476B700-6505-3141-A26C-45540A952FEE}" destId="{7BAEF885-B77D-874A-A59C-E3AEB1877016}" srcOrd="1" destOrd="0" presId="urn:microsoft.com/office/officeart/2005/8/layout/list1"/>
    <dgm:cxn modelId="{FA3C3641-F552-A54F-93F5-0547807AB978}" type="presParOf" srcId="{1476B700-6505-3141-A26C-45540A952FEE}" destId="{AD2E76A9-4D89-8E4F-A8AB-838248D01CCB}" srcOrd="2" destOrd="0" presId="urn:microsoft.com/office/officeart/2005/8/layout/list1"/>
    <dgm:cxn modelId="{C4773731-6374-E94F-87C2-9215F7DD490E}" type="presParOf" srcId="{1476B700-6505-3141-A26C-45540A952FEE}" destId="{35ADBED8-3BFB-8048-A972-7B2FA3F44502}" srcOrd="3" destOrd="0" presId="urn:microsoft.com/office/officeart/2005/8/layout/list1"/>
    <dgm:cxn modelId="{53CCFF57-E9CF-914B-AC5A-D38A0C8B2FC6}" type="presParOf" srcId="{1476B700-6505-3141-A26C-45540A952FEE}" destId="{32287486-53BF-3D4F-8A40-B32919FDACFB}" srcOrd="4" destOrd="0" presId="urn:microsoft.com/office/officeart/2005/8/layout/list1"/>
    <dgm:cxn modelId="{78634361-1567-F949-B03F-60BD6BC6A80A}" type="presParOf" srcId="{32287486-53BF-3D4F-8A40-B32919FDACFB}" destId="{D2E16400-60A7-4246-8658-4C1CD57A2104}" srcOrd="0" destOrd="0" presId="urn:microsoft.com/office/officeart/2005/8/layout/list1"/>
    <dgm:cxn modelId="{81C6B5E0-BA6B-364A-ADC2-93D92BB1A90C}" type="presParOf" srcId="{32287486-53BF-3D4F-8A40-B32919FDACFB}" destId="{73D42997-F009-7840-8DBC-5943AA009643}" srcOrd="1" destOrd="0" presId="urn:microsoft.com/office/officeart/2005/8/layout/list1"/>
    <dgm:cxn modelId="{AA354925-3CB8-FD47-BAAB-984E2D4C2A68}" type="presParOf" srcId="{1476B700-6505-3141-A26C-45540A952FEE}" destId="{74E9E7EC-A992-B448-A492-BD4A680407A6}" srcOrd="5" destOrd="0" presId="urn:microsoft.com/office/officeart/2005/8/layout/list1"/>
    <dgm:cxn modelId="{158D839A-02C2-2248-8003-AC9F67541351}" type="presParOf" srcId="{1476B700-6505-3141-A26C-45540A952FEE}" destId="{58CC3163-8320-6F41-87D6-01D3CE7368D8}" srcOrd="6" destOrd="0" presId="urn:microsoft.com/office/officeart/2005/8/layout/list1"/>
    <dgm:cxn modelId="{1A7C8E3C-A484-9242-8780-007896CFEC03}" type="presParOf" srcId="{1476B700-6505-3141-A26C-45540A952FEE}" destId="{C60A4E64-26D3-C04A-A331-C33427383A1A}" srcOrd="7" destOrd="0" presId="urn:microsoft.com/office/officeart/2005/8/layout/list1"/>
    <dgm:cxn modelId="{BB6922E9-930B-EE49-BF81-D75CEE3A7CC4}" type="presParOf" srcId="{1476B700-6505-3141-A26C-45540A952FEE}" destId="{89C90EBB-9825-3B41-9570-AA4A85B31AF3}" srcOrd="8" destOrd="0" presId="urn:microsoft.com/office/officeart/2005/8/layout/list1"/>
    <dgm:cxn modelId="{27E67719-EA42-7348-930D-A543531C2EC6}" type="presParOf" srcId="{89C90EBB-9825-3B41-9570-AA4A85B31AF3}" destId="{41C53DDC-BD42-B148-8A63-0990FBD67037}" srcOrd="0" destOrd="0" presId="urn:microsoft.com/office/officeart/2005/8/layout/list1"/>
    <dgm:cxn modelId="{6A150D59-D3DC-EF46-8DA2-9852F32D6449}" type="presParOf" srcId="{89C90EBB-9825-3B41-9570-AA4A85B31AF3}" destId="{361DD56C-B332-D04D-B54A-3AF37946655D}" srcOrd="1" destOrd="0" presId="urn:microsoft.com/office/officeart/2005/8/layout/list1"/>
    <dgm:cxn modelId="{577215EA-CC6C-1340-A5C0-E872C3B6E9DE}" type="presParOf" srcId="{1476B700-6505-3141-A26C-45540A952FEE}" destId="{BDE9411C-A6EE-5E46-9C4F-E97D78E5B8EA}" srcOrd="9" destOrd="0" presId="urn:microsoft.com/office/officeart/2005/8/layout/list1"/>
    <dgm:cxn modelId="{67AA78C5-3D9C-434A-ADEB-6E61BCC5C0D3}" type="presParOf" srcId="{1476B700-6505-3141-A26C-45540A952FEE}" destId="{0FA2F910-DD64-3B47-8BDD-77DADE4F366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FDA46-4D4E-864B-9202-23A9813F09D9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7F174C-C12A-4540-B0EF-26FDF9B82303}">
      <dgm:prSet phldrT="[Text]"/>
      <dgm:spPr/>
      <dgm:t>
        <a:bodyPr/>
        <a:lstStyle/>
        <a:p>
          <a:r>
            <a:rPr lang="en-US" dirty="0" err="1" smtClean="0"/>
            <a:t>Монистички</a:t>
          </a:r>
          <a:r>
            <a:rPr lang="en-US" dirty="0" smtClean="0"/>
            <a:t> </a:t>
          </a:r>
          <a:r>
            <a:rPr lang="en-US" baseline="0" dirty="0"/>
            <a:t> </a:t>
          </a:r>
          <a:r>
            <a:rPr lang="en-US" baseline="0" dirty="0" err="1" smtClean="0"/>
            <a:t>системи</a:t>
          </a:r>
          <a:endParaRPr lang="en-US" dirty="0" smtClean="0"/>
        </a:p>
      </dgm:t>
    </dgm:pt>
    <dgm:pt modelId="{1F2D4D96-50C5-5148-B345-CDE035E6590C}" type="parTrans" cxnId="{B3820B41-CE79-3E41-BA7C-66BE68C5C71D}">
      <dgm:prSet/>
      <dgm:spPr/>
      <dgm:t>
        <a:bodyPr/>
        <a:lstStyle/>
        <a:p>
          <a:endParaRPr lang="en-US"/>
        </a:p>
      </dgm:t>
    </dgm:pt>
    <dgm:pt modelId="{F21BE176-C9EC-D446-ADE0-3C8D55E55769}" type="sibTrans" cxnId="{B3820B41-CE79-3E41-BA7C-66BE68C5C71D}">
      <dgm:prSet/>
      <dgm:spPr/>
      <dgm:t>
        <a:bodyPr/>
        <a:lstStyle/>
        <a:p>
          <a:endParaRPr lang="en-US"/>
        </a:p>
      </dgm:t>
    </dgm:pt>
    <dgm:pt modelId="{A52BD020-998F-6D43-8BE6-A3EE8A489C5A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квази-судска</a:t>
          </a:r>
          <a:r>
            <a:rPr lang="en-US" dirty="0" smtClean="0"/>
            <a:t> </a:t>
          </a:r>
          <a:r>
            <a:rPr lang="en-US" baseline="0" dirty="0" err="1" smtClean="0"/>
            <a:t>тела</a:t>
          </a:r>
          <a:endParaRPr lang="en-US" dirty="0"/>
        </a:p>
      </dgm:t>
    </dgm:pt>
    <dgm:pt modelId="{49A7F1DB-77F7-974E-9CD3-DCB8EA170C9B}" type="parTrans" cxnId="{12C165D7-642C-4D43-9E17-79562E790A22}">
      <dgm:prSet/>
      <dgm:spPr/>
      <dgm:t>
        <a:bodyPr/>
        <a:lstStyle/>
        <a:p>
          <a:endParaRPr lang="en-US"/>
        </a:p>
      </dgm:t>
    </dgm:pt>
    <dgm:pt modelId="{3789BCEA-E44C-C541-B288-46BF49D81E79}" type="sibTrans" cxnId="{12C165D7-642C-4D43-9E17-79562E790A22}">
      <dgm:prSet/>
      <dgm:spPr/>
      <dgm:t>
        <a:bodyPr/>
        <a:lstStyle/>
        <a:p>
          <a:endParaRPr lang="en-US"/>
        </a:p>
      </dgm:t>
    </dgm:pt>
    <dgm:pt modelId="{396EA425-53C5-F54D-BE28-225C82E8DBEA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Посебна</a:t>
          </a:r>
          <a:r>
            <a:rPr lang="en-US" dirty="0" smtClean="0"/>
            <a:t> </a:t>
          </a:r>
          <a:r>
            <a:rPr lang="en-US" dirty="0" err="1" smtClean="0"/>
            <a:t>већа</a:t>
          </a:r>
          <a:r>
            <a:rPr lang="en-US" dirty="0" smtClean="0"/>
            <a:t> </a:t>
          </a:r>
          <a:r>
            <a:rPr lang="en-US" dirty="0" err="1" smtClean="0"/>
            <a:t>редовних</a:t>
          </a:r>
          <a:r>
            <a:rPr lang="en-US" dirty="0" smtClean="0"/>
            <a:t> </a:t>
          </a:r>
          <a:r>
            <a:rPr lang="en-US" dirty="0" err="1" smtClean="0"/>
            <a:t>судова</a:t>
          </a:r>
          <a:endParaRPr lang="en-US" dirty="0" smtClean="0"/>
        </a:p>
      </dgm:t>
    </dgm:pt>
    <dgm:pt modelId="{54FD57E3-4995-3B44-BCD4-276A2054A5BE}" type="parTrans" cxnId="{B2EB8B26-61F3-E143-B15A-DB955EBA9AF9}">
      <dgm:prSet/>
      <dgm:spPr/>
      <dgm:t>
        <a:bodyPr/>
        <a:lstStyle/>
        <a:p>
          <a:endParaRPr lang="en-US"/>
        </a:p>
      </dgm:t>
    </dgm:pt>
    <dgm:pt modelId="{D28587F6-9BCD-F74C-8C63-E1C6351A4C5A}" type="sibTrans" cxnId="{B2EB8B26-61F3-E143-B15A-DB955EBA9AF9}">
      <dgm:prSet/>
      <dgm:spPr/>
      <dgm:t>
        <a:bodyPr/>
        <a:lstStyle/>
        <a:p>
          <a:endParaRPr lang="en-US"/>
        </a:p>
      </dgm:t>
    </dgm:pt>
    <dgm:pt modelId="{57A91D8C-65D3-F341-A4AB-0DAE3345F19A}">
      <dgm:prSet phldrT="[Tex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Посебна</a:t>
          </a:r>
          <a:r>
            <a:rPr lang="en-US" dirty="0" smtClean="0"/>
            <a:t> </a:t>
          </a:r>
          <a:r>
            <a:rPr lang="en-US" dirty="0" err="1" smtClean="0"/>
            <a:t>грана</a:t>
          </a:r>
          <a:r>
            <a:rPr lang="en-US" dirty="0" smtClean="0"/>
            <a:t> </a:t>
          </a:r>
          <a:r>
            <a:rPr lang="en-US" dirty="0" err="1" smtClean="0"/>
            <a:t>управног</a:t>
          </a:r>
          <a:r>
            <a:rPr lang="en-US" dirty="0" smtClean="0"/>
            <a:t> </a:t>
          </a:r>
          <a:r>
            <a:rPr lang="en-US" dirty="0" err="1" smtClean="0"/>
            <a:t>судства</a:t>
          </a:r>
          <a:endParaRPr lang="en-US" dirty="0"/>
        </a:p>
      </dgm:t>
    </dgm:pt>
    <dgm:pt modelId="{4A6CDA69-12B9-FD41-8E3C-D30541983813}" type="parTrans" cxnId="{A6123FAF-0253-1349-9B9E-42361D3B42B2}">
      <dgm:prSet/>
      <dgm:spPr/>
      <dgm:t>
        <a:bodyPr/>
        <a:lstStyle/>
        <a:p>
          <a:endParaRPr lang="en-US"/>
        </a:p>
      </dgm:t>
    </dgm:pt>
    <dgm:pt modelId="{F765EAE4-423F-CD43-90D7-3AFAC361225A}" type="sibTrans" cxnId="{A6123FAF-0253-1349-9B9E-42361D3B42B2}">
      <dgm:prSet/>
      <dgm:spPr/>
      <dgm:t>
        <a:bodyPr/>
        <a:lstStyle/>
        <a:p>
          <a:endParaRPr lang="en-US"/>
        </a:p>
      </dgm:t>
    </dgm:pt>
    <dgm:pt modelId="{9A0EFA1D-0E94-2A4E-8257-FB1AFB70F075}">
      <dgm:prSet phldrT="[Text]"/>
      <dgm:spPr/>
      <dgm:t>
        <a:bodyPr/>
        <a:lstStyle/>
        <a:p>
          <a:r>
            <a:rPr lang="en-US" i="1" dirty="0" smtClean="0"/>
            <a:t>5. </a:t>
          </a:r>
          <a:r>
            <a:rPr lang="en-US" i="1" dirty="0" err="1" smtClean="0"/>
            <a:t>Државни</a:t>
          </a:r>
          <a:r>
            <a:rPr lang="en-US" i="1" dirty="0" smtClean="0"/>
            <a:t> </a:t>
          </a:r>
          <a:r>
            <a:rPr lang="en-US" i="1" dirty="0" err="1" smtClean="0"/>
            <a:t>савет</a:t>
          </a:r>
          <a:endParaRPr lang="en-US" i="1" dirty="0"/>
        </a:p>
      </dgm:t>
    </dgm:pt>
    <dgm:pt modelId="{477AEE62-4A09-2248-810C-72A78950BBB2}" type="parTrans" cxnId="{56E68279-B9F1-B94D-8232-BCA42E116F22}">
      <dgm:prSet/>
      <dgm:spPr/>
      <dgm:t>
        <a:bodyPr/>
        <a:lstStyle/>
        <a:p>
          <a:endParaRPr lang="en-US"/>
        </a:p>
      </dgm:t>
    </dgm:pt>
    <dgm:pt modelId="{4BE6D2B5-66B7-8B4C-B1D1-26FBD646C0E8}" type="sibTrans" cxnId="{56E68279-B9F1-B94D-8232-BCA42E116F22}">
      <dgm:prSet/>
      <dgm:spPr/>
      <dgm:t>
        <a:bodyPr/>
        <a:lstStyle/>
        <a:p>
          <a:endParaRPr lang="en-US"/>
        </a:p>
      </dgm:t>
    </dgm:pt>
    <dgm:pt modelId="{1C5C73BC-3048-6947-B877-A7081018EB1F}">
      <dgm:prSet phldrT="[Text]"/>
      <dgm:spPr/>
      <dgm:t>
        <a:bodyPr/>
        <a:lstStyle/>
        <a:p>
          <a:r>
            <a:rPr lang="en-US" dirty="0" err="1" smtClean="0"/>
            <a:t>Дуалистички</a:t>
          </a:r>
          <a:r>
            <a:rPr lang="en-US" dirty="0" smtClean="0"/>
            <a:t> </a:t>
          </a:r>
          <a:r>
            <a:rPr lang="en-US" dirty="0" err="1" smtClean="0"/>
            <a:t>системи</a:t>
          </a:r>
          <a:endParaRPr lang="en-US" dirty="0"/>
        </a:p>
      </dgm:t>
    </dgm:pt>
    <dgm:pt modelId="{4A3D136E-E6C7-C24C-A5AC-E63CA0CE61C4}" type="sibTrans" cxnId="{7920A231-FB7D-4544-820F-4C4801A19BD5}">
      <dgm:prSet/>
      <dgm:spPr/>
      <dgm:t>
        <a:bodyPr/>
        <a:lstStyle/>
        <a:p>
          <a:endParaRPr lang="en-US"/>
        </a:p>
      </dgm:t>
    </dgm:pt>
    <dgm:pt modelId="{689623FD-F9CC-5149-BCE9-7297D31EDFE5}" type="parTrans" cxnId="{7920A231-FB7D-4544-820F-4C4801A19BD5}">
      <dgm:prSet/>
      <dgm:spPr/>
      <dgm:t>
        <a:bodyPr/>
        <a:lstStyle/>
        <a:p>
          <a:endParaRPr lang="en-US"/>
        </a:p>
      </dgm:t>
    </dgm:pt>
    <dgm:pt modelId="{0628AD8C-2EDD-B646-B63D-641E7B865C35}">
      <dgm:prSet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Посебни</a:t>
          </a:r>
          <a:r>
            <a:rPr lang="en-US" dirty="0" smtClean="0"/>
            <a:t> </a:t>
          </a:r>
          <a:r>
            <a:rPr lang="en-US" dirty="0" err="1" smtClean="0"/>
            <a:t>управни</a:t>
          </a:r>
          <a:r>
            <a:rPr lang="en-US" dirty="0" smtClean="0"/>
            <a:t> </a:t>
          </a:r>
          <a:r>
            <a:rPr lang="en-US" dirty="0" err="1" smtClean="0"/>
            <a:t>судови</a:t>
          </a:r>
          <a:r>
            <a:rPr lang="en-US" dirty="0" smtClean="0"/>
            <a:t> </a:t>
          </a:r>
          <a:r>
            <a:rPr lang="en-US" dirty="0" err="1" smtClean="0"/>
            <a:t>под</a:t>
          </a:r>
          <a:r>
            <a:rPr lang="en-US" dirty="0" smtClean="0"/>
            <a:t> </a:t>
          </a:r>
          <a:r>
            <a:rPr lang="en-US" dirty="0" err="1" smtClean="0"/>
            <a:t>заједничким</a:t>
          </a:r>
          <a:r>
            <a:rPr lang="en-US" baseline="0" dirty="0" smtClean="0"/>
            <a:t> </a:t>
          </a:r>
          <a:r>
            <a:rPr lang="en-US" baseline="0" dirty="0" err="1" smtClean="0"/>
            <a:t>врховним</a:t>
          </a:r>
          <a:r>
            <a:rPr lang="en-US" baseline="0" dirty="0" smtClean="0"/>
            <a:t> </a:t>
          </a:r>
          <a:r>
            <a:rPr lang="en-US" baseline="0" dirty="0" err="1" smtClean="0"/>
            <a:t>судом</a:t>
          </a:r>
          <a:endParaRPr lang="en-US" dirty="0"/>
        </a:p>
      </dgm:t>
    </dgm:pt>
    <dgm:pt modelId="{B67CF521-9B22-F142-9098-08137FFC7ACB}" type="sibTrans" cxnId="{208E4685-3CE8-6A4D-AF1B-AC2C84A8D60E}">
      <dgm:prSet/>
      <dgm:spPr/>
      <dgm:t>
        <a:bodyPr/>
        <a:lstStyle/>
        <a:p>
          <a:endParaRPr lang="en-US"/>
        </a:p>
      </dgm:t>
    </dgm:pt>
    <dgm:pt modelId="{7FFDA2AD-D135-F744-B452-E7E9172DF08B}" type="parTrans" cxnId="{208E4685-3CE8-6A4D-AF1B-AC2C84A8D60E}">
      <dgm:prSet/>
      <dgm:spPr/>
      <dgm:t>
        <a:bodyPr/>
        <a:lstStyle/>
        <a:p>
          <a:endParaRPr lang="en-US"/>
        </a:p>
      </dgm:t>
    </dgm:pt>
    <dgm:pt modelId="{41B1E008-5921-3E4A-9975-995214DA4E04}" type="pres">
      <dgm:prSet presAssocID="{185FDA46-4D4E-864B-9202-23A9813F09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C13A9E-2EAF-584A-B494-EFE23DA26C34}" type="pres">
      <dgm:prSet presAssocID="{747F174C-C12A-4540-B0EF-26FDF9B82303}" presName="root" presStyleCnt="0"/>
      <dgm:spPr/>
    </dgm:pt>
    <dgm:pt modelId="{0DAC6A66-4FD0-9D49-9F50-FF7BA03AFA7C}" type="pres">
      <dgm:prSet presAssocID="{747F174C-C12A-4540-B0EF-26FDF9B82303}" presName="rootComposite" presStyleCnt="0"/>
      <dgm:spPr/>
    </dgm:pt>
    <dgm:pt modelId="{D8D623C8-B534-2546-A2D2-5CC2B1710A70}" type="pres">
      <dgm:prSet presAssocID="{747F174C-C12A-4540-B0EF-26FDF9B82303}" presName="rootText" presStyleLbl="node1" presStyleIdx="0" presStyleCnt="2"/>
      <dgm:spPr/>
      <dgm:t>
        <a:bodyPr/>
        <a:lstStyle/>
        <a:p>
          <a:endParaRPr lang="en-US"/>
        </a:p>
      </dgm:t>
    </dgm:pt>
    <dgm:pt modelId="{5A1E722E-3571-E142-99F9-BEF4925F9028}" type="pres">
      <dgm:prSet presAssocID="{747F174C-C12A-4540-B0EF-26FDF9B82303}" presName="rootConnector" presStyleLbl="node1" presStyleIdx="0" presStyleCnt="2"/>
      <dgm:spPr/>
      <dgm:t>
        <a:bodyPr/>
        <a:lstStyle/>
        <a:p>
          <a:endParaRPr lang="en-US"/>
        </a:p>
      </dgm:t>
    </dgm:pt>
    <dgm:pt modelId="{E51E5A43-89F9-144B-A2B4-7205DF3E4216}" type="pres">
      <dgm:prSet presAssocID="{747F174C-C12A-4540-B0EF-26FDF9B82303}" presName="childShape" presStyleCnt="0"/>
      <dgm:spPr/>
    </dgm:pt>
    <dgm:pt modelId="{8FFCA5F1-81B5-514E-A2F0-711DD3900754}" type="pres">
      <dgm:prSet presAssocID="{49A7F1DB-77F7-974E-9CD3-DCB8EA170C9B}" presName="Name13" presStyleLbl="parChTrans1D2" presStyleIdx="0" presStyleCnt="5"/>
      <dgm:spPr/>
      <dgm:t>
        <a:bodyPr/>
        <a:lstStyle/>
        <a:p>
          <a:endParaRPr lang="en-US"/>
        </a:p>
      </dgm:t>
    </dgm:pt>
    <dgm:pt modelId="{8B686BF7-09F3-2344-99DE-8DB1B1F04916}" type="pres">
      <dgm:prSet presAssocID="{A52BD020-998F-6D43-8BE6-A3EE8A489C5A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A9F60-63D6-FD40-BD4B-04C558AFE93E}" type="pres">
      <dgm:prSet presAssocID="{54FD57E3-4995-3B44-BCD4-276A2054A5BE}" presName="Name13" presStyleLbl="parChTrans1D2" presStyleIdx="1" presStyleCnt="5"/>
      <dgm:spPr/>
      <dgm:t>
        <a:bodyPr/>
        <a:lstStyle/>
        <a:p>
          <a:endParaRPr lang="en-US"/>
        </a:p>
      </dgm:t>
    </dgm:pt>
    <dgm:pt modelId="{1C2BD724-8F7F-9444-AE8B-5AB107283F7E}" type="pres">
      <dgm:prSet presAssocID="{396EA425-53C5-F54D-BE28-225C82E8DBEA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A6B47-AC15-6F45-BA38-B3410E31EEF9}" type="pres">
      <dgm:prSet presAssocID="{7FFDA2AD-D135-F744-B452-E7E9172DF08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BC78E29A-25D7-7C40-8B15-1C24A7A8F1EF}" type="pres">
      <dgm:prSet presAssocID="{0628AD8C-2EDD-B646-B63D-641E7B865C35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9D2BC-C021-BF43-9889-235CC460C321}" type="pres">
      <dgm:prSet presAssocID="{1C5C73BC-3048-6947-B877-A7081018EB1F}" presName="root" presStyleCnt="0"/>
      <dgm:spPr/>
    </dgm:pt>
    <dgm:pt modelId="{BF1E560B-C8BB-6347-9F71-3F7BF1D6E902}" type="pres">
      <dgm:prSet presAssocID="{1C5C73BC-3048-6947-B877-A7081018EB1F}" presName="rootComposite" presStyleCnt="0"/>
      <dgm:spPr/>
    </dgm:pt>
    <dgm:pt modelId="{75E96129-AEA2-8E4E-A1A9-8F154F849EF5}" type="pres">
      <dgm:prSet presAssocID="{1C5C73BC-3048-6947-B877-A7081018EB1F}" presName="rootText" presStyleLbl="node1" presStyleIdx="1" presStyleCnt="2"/>
      <dgm:spPr/>
      <dgm:t>
        <a:bodyPr/>
        <a:lstStyle/>
        <a:p>
          <a:endParaRPr lang="en-US"/>
        </a:p>
      </dgm:t>
    </dgm:pt>
    <dgm:pt modelId="{3FDD00A3-7673-DE43-AE42-A28B7CA5AFAA}" type="pres">
      <dgm:prSet presAssocID="{1C5C73BC-3048-6947-B877-A7081018EB1F}" presName="rootConnector" presStyleLbl="node1" presStyleIdx="1" presStyleCnt="2"/>
      <dgm:spPr/>
      <dgm:t>
        <a:bodyPr/>
        <a:lstStyle/>
        <a:p>
          <a:endParaRPr lang="en-US"/>
        </a:p>
      </dgm:t>
    </dgm:pt>
    <dgm:pt modelId="{BF9EEE23-E9EA-F541-A1B9-1333D68DAA9B}" type="pres">
      <dgm:prSet presAssocID="{1C5C73BC-3048-6947-B877-A7081018EB1F}" presName="childShape" presStyleCnt="0"/>
      <dgm:spPr/>
    </dgm:pt>
    <dgm:pt modelId="{F427C477-947A-3F4E-8FF3-2DB585CFFDBA}" type="pres">
      <dgm:prSet presAssocID="{4A6CDA69-12B9-FD41-8E3C-D30541983813}" presName="Name13" presStyleLbl="parChTrans1D2" presStyleIdx="3" presStyleCnt="5"/>
      <dgm:spPr/>
      <dgm:t>
        <a:bodyPr/>
        <a:lstStyle/>
        <a:p>
          <a:endParaRPr lang="en-US"/>
        </a:p>
      </dgm:t>
    </dgm:pt>
    <dgm:pt modelId="{0FC116F0-72A0-7C4F-AB51-01847DF1C86C}" type="pres">
      <dgm:prSet presAssocID="{57A91D8C-65D3-F341-A4AB-0DAE3345F19A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0171B-8DAD-144A-A410-392EC0075EED}" type="pres">
      <dgm:prSet presAssocID="{477AEE62-4A09-2248-810C-72A78950BBB2}" presName="Name13" presStyleLbl="parChTrans1D2" presStyleIdx="4" presStyleCnt="5"/>
      <dgm:spPr/>
      <dgm:t>
        <a:bodyPr/>
        <a:lstStyle/>
        <a:p>
          <a:endParaRPr lang="en-US"/>
        </a:p>
      </dgm:t>
    </dgm:pt>
    <dgm:pt modelId="{BCAE6C6F-0F03-4042-BE0F-95CE837305B9}" type="pres">
      <dgm:prSet presAssocID="{9A0EFA1D-0E94-2A4E-8257-FB1AFB70F075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20A231-FB7D-4544-820F-4C4801A19BD5}" srcId="{185FDA46-4D4E-864B-9202-23A9813F09D9}" destId="{1C5C73BC-3048-6947-B877-A7081018EB1F}" srcOrd="1" destOrd="0" parTransId="{689623FD-F9CC-5149-BCE9-7297D31EDFE5}" sibTransId="{4A3D136E-E6C7-C24C-A5AC-E63CA0CE61C4}"/>
    <dgm:cxn modelId="{59F1F228-A256-4A4F-BA8A-F46E530B2D94}" type="presOf" srcId="{477AEE62-4A09-2248-810C-72A78950BBB2}" destId="{B630171B-8DAD-144A-A410-392EC0075EED}" srcOrd="0" destOrd="0" presId="urn:microsoft.com/office/officeart/2005/8/layout/hierarchy3"/>
    <dgm:cxn modelId="{B2EB8B26-61F3-E143-B15A-DB955EBA9AF9}" srcId="{747F174C-C12A-4540-B0EF-26FDF9B82303}" destId="{396EA425-53C5-F54D-BE28-225C82E8DBEA}" srcOrd="1" destOrd="0" parTransId="{54FD57E3-4995-3B44-BCD4-276A2054A5BE}" sibTransId="{D28587F6-9BCD-F74C-8C63-E1C6351A4C5A}"/>
    <dgm:cxn modelId="{12C165D7-642C-4D43-9E17-79562E790A22}" srcId="{747F174C-C12A-4540-B0EF-26FDF9B82303}" destId="{A52BD020-998F-6D43-8BE6-A3EE8A489C5A}" srcOrd="0" destOrd="0" parTransId="{49A7F1DB-77F7-974E-9CD3-DCB8EA170C9B}" sibTransId="{3789BCEA-E44C-C541-B288-46BF49D81E79}"/>
    <dgm:cxn modelId="{67A07C0A-B478-2746-8347-5986E7BCD716}" type="presOf" srcId="{1C5C73BC-3048-6947-B877-A7081018EB1F}" destId="{75E96129-AEA2-8E4E-A1A9-8F154F849EF5}" srcOrd="0" destOrd="0" presId="urn:microsoft.com/office/officeart/2005/8/layout/hierarchy3"/>
    <dgm:cxn modelId="{B115A2B8-6808-6340-9772-64E2A7231BBA}" type="presOf" srcId="{1C5C73BC-3048-6947-B877-A7081018EB1F}" destId="{3FDD00A3-7673-DE43-AE42-A28B7CA5AFAA}" srcOrd="1" destOrd="0" presId="urn:microsoft.com/office/officeart/2005/8/layout/hierarchy3"/>
    <dgm:cxn modelId="{E3C15E7B-B1AC-F74C-BC31-765F57C66301}" type="presOf" srcId="{57A91D8C-65D3-F341-A4AB-0DAE3345F19A}" destId="{0FC116F0-72A0-7C4F-AB51-01847DF1C86C}" srcOrd="0" destOrd="0" presId="urn:microsoft.com/office/officeart/2005/8/layout/hierarchy3"/>
    <dgm:cxn modelId="{4CA7E758-43EC-A547-9E45-3B78266D085A}" type="presOf" srcId="{185FDA46-4D4E-864B-9202-23A9813F09D9}" destId="{41B1E008-5921-3E4A-9975-995214DA4E04}" srcOrd="0" destOrd="0" presId="urn:microsoft.com/office/officeart/2005/8/layout/hierarchy3"/>
    <dgm:cxn modelId="{B3820B41-CE79-3E41-BA7C-66BE68C5C71D}" srcId="{185FDA46-4D4E-864B-9202-23A9813F09D9}" destId="{747F174C-C12A-4540-B0EF-26FDF9B82303}" srcOrd="0" destOrd="0" parTransId="{1F2D4D96-50C5-5148-B345-CDE035E6590C}" sibTransId="{F21BE176-C9EC-D446-ADE0-3C8D55E55769}"/>
    <dgm:cxn modelId="{208E4685-3CE8-6A4D-AF1B-AC2C84A8D60E}" srcId="{747F174C-C12A-4540-B0EF-26FDF9B82303}" destId="{0628AD8C-2EDD-B646-B63D-641E7B865C35}" srcOrd="2" destOrd="0" parTransId="{7FFDA2AD-D135-F744-B452-E7E9172DF08B}" sibTransId="{B67CF521-9B22-F142-9098-08137FFC7ACB}"/>
    <dgm:cxn modelId="{4FA6D9AD-D9CC-6048-86F5-08D79DEA0489}" type="presOf" srcId="{9A0EFA1D-0E94-2A4E-8257-FB1AFB70F075}" destId="{BCAE6C6F-0F03-4042-BE0F-95CE837305B9}" srcOrd="0" destOrd="0" presId="urn:microsoft.com/office/officeart/2005/8/layout/hierarchy3"/>
    <dgm:cxn modelId="{56E68279-B9F1-B94D-8232-BCA42E116F22}" srcId="{1C5C73BC-3048-6947-B877-A7081018EB1F}" destId="{9A0EFA1D-0E94-2A4E-8257-FB1AFB70F075}" srcOrd="1" destOrd="0" parTransId="{477AEE62-4A09-2248-810C-72A78950BBB2}" sibTransId="{4BE6D2B5-66B7-8B4C-B1D1-26FBD646C0E8}"/>
    <dgm:cxn modelId="{3A31E8F6-197F-3740-BAD6-FA022C62D075}" type="presOf" srcId="{0628AD8C-2EDD-B646-B63D-641E7B865C35}" destId="{BC78E29A-25D7-7C40-8B15-1C24A7A8F1EF}" srcOrd="0" destOrd="0" presId="urn:microsoft.com/office/officeart/2005/8/layout/hierarchy3"/>
    <dgm:cxn modelId="{84F11342-2984-2340-80FF-230339A019AF}" type="presOf" srcId="{7FFDA2AD-D135-F744-B452-E7E9172DF08B}" destId="{2EEA6B47-AC15-6F45-BA38-B3410E31EEF9}" srcOrd="0" destOrd="0" presId="urn:microsoft.com/office/officeart/2005/8/layout/hierarchy3"/>
    <dgm:cxn modelId="{10FE531E-4838-3840-926B-2D572AEA8E3C}" type="presOf" srcId="{54FD57E3-4995-3B44-BCD4-276A2054A5BE}" destId="{B1FA9F60-63D6-FD40-BD4B-04C558AFE93E}" srcOrd="0" destOrd="0" presId="urn:microsoft.com/office/officeart/2005/8/layout/hierarchy3"/>
    <dgm:cxn modelId="{D2EC18FD-9B29-454B-9CD2-CF58795B2D94}" type="presOf" srcId="{49A7F1DB-77F7-974E-9CD3-DCB8EA170C9B}" destId="{8FFCA5F1-81B5-514E-A2F0-711DD3900754}" srcOrd="0" destOrd="0" presId="urn:microsoft.com/office/officeart/2005/8/layout/hierarchy3"/>
    <dgm:cxn modelId="{1006E4EB-2313-3149-A208-76F42229E37D}" type="presOf" srcId="{747F174C-C12A-4540-B0EF-26FDF9B82303}" destId="{D8D623C8-B534-2546-A2D2-5CC2B1710A70}" srcOrd="0" destOrd="0" presId="urn:microsoft.com/office/officeart/2005/8/layout/hierarchy3"/>
    <dgm:cxn modelId="{A0566D1D-3062-CB40-A78B-0456E325E0AF}" type="presOf" srcId="{A52BD020-998F-6D43-8BE6-A3EE8A489C5A}" destId="{8B686BF7-09F3-2344-99DE-8DB1B1F04916}" srcOrd="0" destOrd="0" presId="urn:microsoft.com/office/officeart/2005/8/layout/hierarchy3"/>
    <dgm:cxn modelId="{1FDF5B89-F0CF-8D4D-8F32-EEC25CD611DC}" type="presOf" srcId="{4A6CDA69-12B9-FD41-8E3C-D30541983813}" destId="{F427C477-947A-3F4E-8FF3-2DB585CFFDBA}" srcOrd="0" destOrd="0" presId="urn:microsoft.com/office/officeart/2005/8/layout/hierarchy3"/>
    <dgm:cxn modelId="{9736BB8A-F110-6C4E-9D6C-356D21B7CF61}" type="presOf" srcId="{396EA425-53C5-F54D-BE28-225C82E8DBEA}" destId="{1C2BD724-8F7F-9444-AE8B-5AB107283F7E}" srcOrd="0" destOrd="0" presId="urn:microsoft.com/office/officeart/2005/8/layout/hierarchy3"/>
    <dgm:cxn modelId="{9335FB26-D435-0649-9FA4-7963616BF709}" type="presOf" srcId="{747F174C-C12A-4540-B0EF-26FDF9B82303}" destId="{5A1E722E-3571-E142-99F9-BEF4925F9028}" srcOrd="1" destOrd="0" presId="urn:microsoft.com/office/officeart/2005/8/layout/hierarchy3"/>
    <dgm:cxn modelId="{A6123FAF-0253-1349-9B9E-42361D3B42B2}" srcId="{1C5C73BC-3048-6947-B877-A7081018EB1F}" destId="{57A91D8C-65D3-F341-A4AB-0DAE3345F19A}" srcOrd="0" destOrd="0" parTransId="{4A6CDA69-12B9-FD41-8E3C-D30541983813}" sibTransId="{F765EAE4-423F-CD43-90D7-3AFAC361225A}"/>
    <dgm:cxn modelId="{CA0CBDDD-9B23-884C-9B7B-5B74BA5E3995}" type="presParOf" srcId="{41B1E008-5921-3E4A-9975-995214DA4E04}" destId="{44C13A9E-2EAF-584A-B494-EFE23DA26C34}" srcOrd="0" destOrd="0" presId="urn:microsoft.com/office/officeart/2005/8/layout/hierarchy3"/>
    <dgm:cxn modelId="{615DF6ED-2D6D-784E-BB56-748BD7DD0CB5}" type="presParOf" srcId="{44C13A9E-2EAF-584A-B494-EFE23DA26C34}" destId="{0DAC6A66-4FD0-9D49-9F50-FF7BA03AFA7C}" srcOrd="0" destOrd="0" presId="urn:microsoft.com/office/officeart/2005/8/layout/hierarchy3"/>
    <dgm:cxn modelId="{1E2DB8B5-3AAF-754F-A6FE-2588F2B9C396}" type="presParOf" srcId="{0DAC6A66-4FD0-9D49-9F50-FF7BA03AFA7C}" destId="{D8D623C8-B534-2546-A2D2-5CC2B1710A70}" srcOrd="0" destOrd="0" presId="urn:microsoft.com/office/officeart/2005/8/layout/hierarchy3"/>
    <dgm:cxn modelId="{404BC544-C111-5544-B124-9CE03DC9DEA4}" type="presParOf" srcId="{0DAC6A66-4FD0-9D49-9F50-FF7BA03AFA7C}" destId="{5A1E722E-3571-E142-99F9-BEF4925F9028}" srcOrd="1" destOrd="0" presId="urn:microsoft.com/office/officeart/2005/8/layout/hierarchy3"/>
    <dgm:cxn modelId="{A12B6CB2-165D-0147-8F24-9C361695D709}" type="presParOf" srcId="{44C13A9E-2EAF-584A-B494-EFE23DA26C34}" destId="{E51E5A43-89F9-144B-A2B4-7205DF3E4216}" srcOrd="1" destOrd="0" presId="urn:microsoft.com/office/officeart/2005/8/layout/hierarchy3"/>
    <dgm:cxn modelId="{47B3AFD6-4B8A-564C-A0B8-7F6F00CF9F15}" type="presParOf" srcId="{E51E5A43-89F9-144B-A2B4-7205DF3E4216}" destId="{8FFCA5F1-81B5-514E-A2F0-711DD3900754}" srcOrd="0" destOrd="0" presId="urn:microsoft.com/office/officeart/2005/8/layout/hierarchy3"/>
    <dgm:cxn modelId="{DBE6EC60-6BBD-D040-9F72-5C7ECC270279}" type="presParOf" srcId="{E51E5A43-89F9-144B-A2B4-7205DF3E4216}" destId="{8B686BF7-09F3-2344-99DE-8DB1B1F04916}" srcOrd="1" destOrd="0" presId="urn:microsoft.com/office/officeart/2005/8/layout/hierarchy3"/>
    <dgm:cxn modelId="{3FD1537C-902B-8A43-BC57-E234F3312252}" type="presParOf" srcId="{E51E5A43-89F9-144B-A2B4-7205DF3E4216}" destId="{B1FA9F60-63D6-FD40-BD4B-04C558AFE93E}" srcOrd="2" destOrd="0" presId="urn:microsoft.com/office/officeart/2005/8/layout/hierarchy3"/>
    <dgm:cxn modelId="{452CE493-F5CD-5A4B-BD9D-8843B541357C}" type="presParOf" srcId="{E51E5A43-89F9-144B-A2B4-7205DF3E4216}" destId="{1C2BD724-8F7F-9444-AE8B-5AB107283F7E}" srcOrd="3" destOrd="0" presId="urn:microsoft.com/office/officeart/2005/8/layout/hierarchy3"/>
    <dgm:cxn modelId="{F69D6712-2B76-DA49-B8F4-DE1496C40FF9}" type="presParOf" srcId="{E51E5A43-89F9-144B-A2B4-7205DF3E4216}" destId="{2EEA6B47-AC15-6F45-BA38-B3410E31EEF9}" srcOrd="4" destOrd="0" presId="urn:microsoft.com/office/officeart/2005/8/layout/hierarchy3"/>
    <dgm:cxn modelId="{942F9180-D576-D04D-BB75-F24129E28C16}" type="presParOf" srcId="{E51E5A43-89F9-144B-A2B4-7205DF3E4216}" destId="{BC78E29A-25D7-7C40-8B15-1C24A7A8F1EF}" srcOrd="5" destOrd="0" presId="urn:microsoft.com/office/officeart/2005/8/layout/hierarchy3"/>
    <dgm:cxn modelId="{7D420980-C26D-0849-8821-C8463FEABE9C}" type="presParOf" srcId="{41B1E008-5921-3E4A-9975-995214DA4E04}" destId="{DF49D2BC-C021-BF43-9889-235CC460C321}" srcOrd="1" destOrd="0" presId="urn:microsoft.com/office/officeart/2005/8/layout/hierarchy3"/>
    <dgm:cxn modelId="{860A2694-5F5F-6C4B-AC43-DEFFB70B749F}" type="presParOf" srcId="{DF49D2BC-C021-BF43-9889-235CC460C321}" destId="{BF1E560B-C8BB-6347-9F71-3F7BF1D6E902}" srcOrd="0" destOrd="0" presId="urn:microsoft.com/office/officeart/2005/8/layout/hierarchy3"/>
    <dgm:cxn modelId="{C48CC4CC-19B5-4846-95B5-52D81B8BA1C5}" type="presParOf" srcId="{BF1E560B-C8BB-6347-9F71-3F7BF1D6E902}" destId="{75E96129-AEA2-8E4E-A1A9-8F154F849EF5}" srcOrd="0" destOrd="0" presId="urn:microsoft.com/office/officeart/2005/8/layout/hierarchy3"/>
    <dgm:cxn modelId="{28EDCD16-A8DB-864E-B286-FF6E823CB4E9}" type="presParOf" srcId="{BF1E560B-C8BB-6347-9F71-3F7BF1D6E902}" destId="{3FDD00A3-7673-DE43-AE42-A28B7CA5AFAA}" srcOrd="1" destOrd="0" presId="urn:microsoft.com/office/officeart/2005/8/layout/hierarchy3"/>
    <dgm:cxn modelId="{D3E46222-E2DA-8B43-9480-FD2F812FAD80}" type="presParOf" srcId="{DF49D2BC-C021-BF43-9889-235CC460C321}" destId="{BF9EEE23-E9EA-F541-A1B9-1333D68DAA9B}" srcOrd="1" destOrd="0" presId="urn:microsoft.com/office/officeart/2005/8/layout/hierarchy3"/>
    <dgm:cxn modelId="{F5A49E56-EF40-6146-8873-5DCE2B1F5217}" type="presParOf" srcId="{BF9EEE23-E9EA-F541-A1B9-1333D68DAA9B}" destId="{F427C477-947A-3F4E-8FF3-2DB585CFFDBA}" srcOrd="0" destOrd="0" presId="urn:microsoft.com/office/officeart/2005/8/layout/hierarchy3"/>
    <dgm:cxn modelId="{F0091F20-6812-454C-8074-886AC83DCC2A}" type="presParOf" srcId="{BF9EEE23-E9EA-F541-A1B9-1333D68DAA9B}" destId="{0FC116F0-72A0-7C4F-AB51-01847DF1C86C}" srcOrd="1" destOrd="0" presId="urn:microsoft.com/office/officeart/2005/8/layout/hierarchy3"/>
    <dgm:cxn modelId="{D3439D56-8CD6-9344-8FEC-4AFD5E3BE8B7}" type="presParOf" srcId="{BF9EEE23-E9EA-F541-A1B9-1333D68DAA9B}" destId="{B630171B-8DAD-144A-A410-392EC0075EED}" srcOrd="2" destOrd="0" presId="urn:microsoft.com/office/officeart/2005/8/layout/hierarchy3"/>
    <dgm:cxn modelId="{D78F66A5-B6CC-0C42-AFC2-A36AB82BC9FC}" type="presParOf" srcId="{BF9EEE23-E9EA-F541-A1B9-1333D68DAA9B}" destId="{BCAE6C6F-0F03-4042-BE0F-95CE837305B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C5FCFC-ACB7-0B48-90C1-00256AEF220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94AA8A-1B7B-1A4C-9B8D-5945071FA288}">
      <dgm:prSet phldrT="[Text]"/>
      <dgm:spPr/>
      <dgm:t>
        <a:bodyPr/>
        <a:lstStyle/>
        <a:p>
          <a:r>
            <a:rPr lang="en-US" dirty="0" err="1" smtClean="0"/>
            <a:t>Француски</a:t>
          </a:r>
          <a:r>
            <a:rPr lang="en-US" dirty="0" smtClean="0"/>
            <a:t> </a:t>
          </a:r>
          <a:r>
            <a:rPr lang="en-US" dirty="0" err="1" smtClean="0"/>
            <a:t>модел</a:t>
          </a:r>
          <a:endParaRPr lang="en-US" dirty="0"/>
        </a:p>
      </dgm:t>
    </dgm:pt>
    <dgm:pt modelId="{60B098FF-A6B7-BE4B-AAD7-2CC90D5356D4}" type="parTrans" cxnId="{D7D861F8-3628-8E4E-8A57-45551214B09B}">
      <dgm:prSet/>
      <dgm:spPr/>
      <dgm:t>
        <a:bodyPr/>
        <a:lstStyle/>
        <a:p>
          <a:endParaRPr lang="en-US"/>
        </a:p>
      </dgm:t>
    </dgm:pt>
    <dgm:pt modelId="{B12343AA-6718-C04B-9B0B-5ADB446E22E9}" type="sibTrans" cxnId="{D7D861F8-3628-8E4E-8A57-45551214B09B}">
      <dgm:prSet/>
      <dgm:spPr/>
      <dgm:t>
        <a:bodyPr/>
        <a:lstStyle/>
        <a:p>
          <a:endParaRPr lang="en-US"/>
        </a:p>
      </dgm:t>
    </dgm:pt>
    <dgm:pt modelId="{7A1F9243-AD34-9A4B-B7F0-4178B5222F1D}">
      <dgm:prSet phldrT="[Text]"/>
      <dgm:spPr/>
      <dgm:t>
        <a:bodyPr/>
        <a:lstStyle/>
        <a:p>
          <a:r>
            <a:rPr lang="en-US" dirty="0" smtClean="0"/>
            <a:t>Common Law </a:t>
          </a:r>
          <a:r>
            <a:rPr lang="en-US" dirty="0" err="1" smtClean="0"/>
            <a:t>модел</a:t>
          </a:r>
          <a:endParaRPr lang="en-US" dirty="0"/>
        </a:p>
      </dgm:t>
    </dgm:pt>
    <dgm:pt modelId="{605A087C-953D-0C48-805B-2D6FD46C86F2}" type="parTrans" cxnId="{5F6A938D-2E23-6648-BC43-FC7BFF85C2A0}">
      <dgm:prSet/>
      <dgm:spPr/>
      <dgm:t>
        <a:bodyPr/>
        <a:lstStyle/>
        <a:p>
          <a:endParaRPr lang="en-US"/>
        </a:p>
      </dgm:t>
    </dgm:pt>
    <dgm:pt modelId="{BADAFDE6-C719-BD40-948A-FA9C8C4399D6}" type="sibTrans" cxnId="{5F6A938D-2E23-6648-BC43-FC7BFF85C2A0}">
      <dgm:prSet/>
      <dgm:spPr/>
      <dgm:t>
        <a:bodyPr/>
        <a:lstStyle/>
        <a:p>
          <a:endParaRPr lang="en-US"/>
        </a:p>
      </dgm:t>
    </dgm:pt>
    <dgm:pt modelId="{8FD53850-6773-6140-99EC-D4D894AFFE45}">
      <dgm:prSet phldrT="[Text]"/>
      <dgm:spPr/>
      <dgm:t>
        <a:bodyPr/>
        <a:lstStyle/>
        <a:p>
          <a:r>
            <a:rPr lang="en-US" dirty="0" err="1" smtClean="0"/>
            <a:t>Мешовити</a:t>
          </a:r>
          <a:r>
            <a:rPr lang="en-US" dirty="0" smtClean="0"/>
            <a:t> </a:t>
          </a:r>
          <a:r>
            <a:rPr lang="en-US" dirty="0" err="1" smtClean="0"/>
            <a:t>модел</a:t>
          </a:r>
          <a:endParaRPr lang="en-US" dirty="0"/>
        </a:p>
      </dgm:t>
    </dgm:pt>
    <dgm:pt modelId="{0CE1060F-C127-EC4F-992A-3CCDB1D81B46}" type="parTrans" cxnId="{E61E163B-6F24-6845-90BE-D74655CAA61E}">
      <dgm:prSet/>
      <dgm:spPr/>
      <dgm:t>
        <a:bodyPr/>
        <a:lstStyle/>
        <a:p>
          <a:endParaRPr lang="en-US"/>
        </a:p>
      </dgm:t>
    </dgm:pt>
    <dgm:pt modelId="{CD4AD6B3-1045-B847-A1F0-6A49C1003D8A}" type="sibTrans" cxnId="{E61E163B-6F24-6845-90BE-D74655CAA61E}">
      <dgm:prSet/>
      <dgm:spPr/>
      <dgm:t>
        <a:bodyPr/>
        <a:lstStyle/>
        <a:p>
          <a:endParaRPr lang="en-US"/>
        </a:p>
      </dgm:t>
    </dgm:pt>
    <dgm:pt modelId="{96FF5CAD-59E2-9744-8311-D74203243853}" type="pres">
      <dgm:prSet presAssocID="{0AC5FCFC-ACB7-0B48-90C1-00256AEF22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7ADD62-D69D-A140-A202-5A8F99D039DC}" type="pres">
      <dgm:prSet presAssocID="{9D94AA8A-1B7B-1A4C-9B8D-5945071FA288}" presName="parentLin" presStyleCnt="0"/>
      <dgm:spPr/>
    </dgm:pt>
    <dgm:pt modelId="{92FAD83A-F148-A74B-88E8-A3D08A114361}" type="pres">
      <dgm:prSet presAssocID="{9D94AA8A-1B7B-1A4C-9B8D-5945071FA28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8F149EA-1E34-9144-BA8D-DA14ABF59ACA}" type="pres">
      <dgm:prSet presAssocID="{9D94AA8A-1B7B-1A4C-9B8D-5945071FA2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4D1FA-92CA-8949-93F2-E121A1D51605}" type="pres">
      <dgm:prSet presAssocID="{9D94AA8A-1B7B-1A4C-9B8D-5945071FA288}" presName="negativeSpace" presStyleCnt="0"/>
      <dgm:spPr/>
    </dgm:pt>
    <dgm:pt modelId="{277362D1-55A3-C242-9934-FD8B062CD43F}" type="pres">
      <dgm:prSet presAssocID="{9D94AA8A-1B7B-1A4C-9B8D-5945071FA288}" presName="childText" presStyleLbl="conFgAcc1" presStyleIdx="0" presStyleCnt="3">
        <dgm:presLayoutVars>
          <dgm:bulletEnabled val="1"/>
        </dgm:presLayoutVars>
      </dgm:prSet>
      <dgm:spPr/>
    </dgm:pt>
    <dgm:pt modelId="{C16F515D-21FB-BB4E-B06F-B04C577798E2}" type="pres">
      <dgm:prSet presAssocID="{B12343AA-6718-C04B-9B0B-5ADB446E22E9}" presName="spaceBetweenRectangles" presStyleCnt="0"/>
      <dgm:spPr/>
    </dgm:pt>
    <dgm:pt modelId="{7D75F533-48B6-7C44-A637-D8DA97CF17BF}" type="pres">
      <dgm:prSet presAssocID="{7A1F9243-AD34-9A4B-B7F0-4178B5222F1D}" presName="parentLin" presStyleCnt="0"/>
      <dgm:spPr/>
    </dgm:pt>
    <dgm:pt modelId="{CC691561-CA9F-A446-A869-4CB8BAC6BBCB}" type="pres">
      <dgm:prSet presAssocID="{7A1F9243-AD34-9A4B-B7F0-4178B5222F1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54DFC31-7D5B-6D4D-9319-730F7D871623}" type="pres">
      <dgm:prSet presAssocID="{7A1F9243-AD34-9A4B-B7F0-4178B5222F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65081-16BD-0D4C-AF05-BD03DB14C2AF}" type="pres">
      <dgm:prSet presAssocID="{7A1F9243-AD34-9A4B-B7F0-4178B5222F1D}" presName="negativeSpace" presStyleCnt="0"/>
      <dgm:spPr/>
    </dgm:pt>
    <dgm:pt modelId="{758BA77D-4FDA-3749-807F-734F12B6C411}" type="pres">
      <dgm:prSet presAssocID="{7A1F9243-AD34-9A4B-B7F0-4178B5222F1D}" presName="childText" presStyleLbl="conFgAcc1" presStyleIdx="1" presStyleCnt="3">
        <dgm:presLayoutVars>
          <dgm:bulletEnabled val="1"/>
        </dgm:presLayoutVars>
      </dgm:prSet>
      <dgm:spPr/>
    </dgm:pt>
    <dgm:pt modelId="{E686E80C-2487-7D4B-8EA7-3A42F7B9B280}" type="pres">
      <dgm:prSet presAssocID="{BADAFDE6-C719-BD40-948A-FA9C8C4399D6}" presName="spaceBetweenRectangles" presStyleCnt="0"/>
      <dgm:spPr/>
    </dgm:pt>
    <dgm:pt modelId="{EF0E4058-E6C0-5F41-9420-FA55C08C4D02}" type="pres">
      <dgm:prSet presAssocID="{8FD53850-6773-6140-99EC-D4D894AFFE45}" presName="parentLin" presStyleCnt="0"/>
      <dgm:spPr/>
    </dgm:pt>
    <dgm:pt modelId="{173FDA2E-7615-6946-B419-848B8823F2BD}" type="pres">
      <dgm:prSet presAssocID="{8FD53850-6773-6140-99EC-D4D894AFFE4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6056840-2390-8146-A945-408F6641B440}" type="pres">
      <dgm:prSet presAssocID="{8FD53850-6773-6140-99EC-D4D894AFFE4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867DB-0981-3549-9416-15B3A368742A}" type="pres">
      <dgm:prSet presAssocID="{8FD53850-6773-6140-99EC-D4D894AFFE45}" presName="negativeSpace" presStyleCnt="0"/>
      <dgm:spPr/>
    </dgm:pt>
    <dgm:pt modelId="{D23706FF-B2C5-4141-8CC1-1314EC23444E}" type="pres">
      <dgm:prSet presAssocID="{8FD53850-6773-6140-99EC-D4D894AFFE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3DA37E-A961-8C47-A1A8-80DF40B6B0C6}" type="presOf" srcId="{9D94AA8A-1B7B-1A4C-9B8D-5945071FA288}" destId="{92FAD83A-F148-A74B-88E8-A3D08A114361}" srcOrd="0" destOrd="0" presId="urn:microsoft.com/office/officeart/2005/8/layout/list1"/>
    <dgm:cxn modelId="{D74C2726-341E-E947-8A2F-286E3C3CA721}" type="presOf" srcId="{0AC5FCFC-ACB7-0B48-90C1-00256AEF220E}" destId="{96FF5CAD-59E2-9744-8311-D74203243853}" srcOrd="0" destOrd="0" presId="urn:microsoft.com/office/officeart/2005/8/layout/list1"/>
    <dgm:cxn modelId="{E361C241-3ABB-A247-A0B3-8DC0010238A2}" type="presOf" srcId="{7A1F9243-AD34-9A4B-B7F0-4178B5222F1D}" destId="{A54DFC31-7D5B-6D4D-9319-730F7D871623}" srcOrd="1" destOrd="0" presId="urn:microsoft.com/office/officeart/2005/8/layout/list1"/>
    <dgm:cxn modelId="{7B93E1AB-E992-C146-A3E9-2C2807517898}" type="presOf" srcId="{9D94AA8A-1B7B-1A4C-9B8D-5945071FA288}" destId="{18F149EA-1E34-9144-BA8D-DA14ABF59ACA}" srcOrd="1" destOrd="0" presId="urn:microsoft.com/office/officeart/2005/8/layout/list1"/>
    <dgm:cxn modelId="{D7D861F8-3628-8E4E-8A57-45551214B09B}" srcId="{0AC5FCFC-ACB7-0B48-90C1-00256AEF220E}" destId="{9D94AA8A-1B7B-1A4C-9B8D-5945071FA288}" srcOrd="0" destOrd="0" parTransId="{60B098FF-A6B7-BE4B-AAD7-2CC90D5356D4}" sibTransId="{B12343AA-6718-C04B-9B0B-5ADB446E22E9}"/>
    <dgm:cxn modelId="{E61E163B-6F24-6845-90BE-D74655CAA61E}" srcId="{0AC5FCFC-ACB7-0B48-90C1-00256AEF220E}" destId="{8FD53850-6773-6140-99EC-D4D894AFFE45}" srcOrd="2" destOrd="0" parTransId="{0CE1060F-C127-EC4F-992A-3CCDB1D81B46}" sibTransId="{CD4AD6B3-1045-B847-A1F0-6A49C1003D8A}"/>
    <dgm:cxn modelId="{5F6A938D-2E23-6648-BC43-FC7BFF85C2A0}" srcId="{0AC5FCFC-ACB7-0B48-90C1-00256AEF220E}" destId="{7A1F9243-AD34-9A4B-B7F0-4178B5222F1D}" srcOrd="1" destOrd="0" parTransId="{605A087C-953D-0C48-805B-2D6FD46C86F2}" sibTransId="{BADAFDE6-C719-BD40-948A-FA9C8C4399D6}"/>
    <dgm:cxn modelId="{4045BA77-A5D2-284D-B8DD-760977E15D23}" type="presOf" srcId="{7A1F9243-AD34-9A4B-B7F0-4178B5222F1D}" destId="{CC691561-CA9F-A446-A869-4CB8BAC6BBCB}" srcOrd="0" destOrd="0" presId="urn:microsoft.com/office/officeart/2005/8/layout/list1"/>
    <dgm:cxn modelId="{7D9FD1A8-5250-244B-B116-D077731DABC0}" type="presOf" srcId="{8FD53850-6773-6140-99EC-D4D894AFFE45}" destId="{66056840-2390-8146-A945-408F6641B440}" srcOrd="1" destOrd="0" presId="urn:microsoft.com/office/officeart/2005/8/layout/list1"/>
    <dgm:cxn modelId="{93C9678E-D59D-0F49-A39E-58A2E7FAFFD8}" type="presOf" srcId="{8FD53850-6773-6140-99EC-D4D894AFFE45}" destId="{173FDA2E-7615-6946-B419-848B8823F2BD}" srcOrd="0" destOrd="0" presId="urn:microsoft.com/office/officeart/2005/8/layout/list1"/>
    <dgm:cxn modelId="{785089E4-8F49-2E48-AB9D-4CAFF07FF6F8}" type="presParOf" srcId="{96FF5CAD-59E2-9744-8311-D74203243853}" destId="{F27ADD62-D69D-A140-A202-5A8F99D039DC}" srcOrd="0" destOrd="0" presId="urn:microsoft.com/office/officeart/2005/8/layout/list1"/>
    <dgm:cxn modelId="{683B97A8-A223-0549-BE7E-BD60A97037D5}" type="presParOf" srcId="{F27ADD62-D69D-A140-A202-5A8F99D039DC}" destId="{92FAD83A-F148-A74B-88E8-A3D08A114361}" srcOrd="0" destOrd="0" presId="urn:microsoft.com/office/officeart/2005/8/layout/list1"/>
    <dgm:cxn modelId="{90C01953-910F-F648-B31A-D48A5D1DCF5D}" type="presParOf" srcId="{F27ADD62-D69D-A140-A202-5A8F99D039DC}" destId="{18F149EA-1E34-9144-BA8D-DA14ABF59ACA}" srcOrd="1" destOrd="0" presId="urn:microsoft.com/office/officeart/2005/8/layout/list1"/>
    <dgm:cxn modelId="{F583397A-013F-854C-AA31-711DB3A97F62}" type="presParOf" srcId="{96FF5CAD-59E2-9744-8311-D74203243853}" destId="{D184D1FA-92CA-8949-93F2-E121A1D51605}" srcOrd="1" destOrd="0" presId="urn:microsoft.com/office/officeart/2005/8/layout/list1"/>
    <dgm:cxn modelId="{72C8305A-27AC-7044-825E-0C500E9DA3E8}" type="presParOf" srcId="{96FF5CAD-59E2-9744-8311-D74203243853}" destId="{277362D1-55A3-C242-9934-FD8B062CD43F}" srcOrd="2" destOrd="0" presId="urn:microsoft.com/office/officeart/2005/8/layout/list1"/>
    <dgm:cxn modelId="{1021A45C-0DD1-BF4F-8BD3-5406320707BE}" type="presParOf" srcId="{96FF5CAD-59E2-9744-8311-D74203243853}" destId="{C16F515D-21FB-BB4E-B06F-B04C577798E2}" srcOrd="3" destOrd="0" presId="urn:microsoft.com/office/officeart/2005/8/layout/list1"/>
    <dgm:cxn modelId="{D4DA6844-D571-F34C-BC67-D959B8123DA5}" type="presParOf" srcId="{96FF5CAD-59E2-9744-8311-D74203243853}" destId="{7D75F533-48B6-7C44-A637-D8DA97CF17BF}" srcOrd="4" destOrd="0" presId="urn:microsoft.com/office/officeart/2005/8/layout/list1"/>
    <dgm:cxn modelId="{2414305C-6215-BB47-B187-3B4F77E0A998}" type="presParOf" srcId="{7D75F533-48B6-7C44-A637-D8DA97CF17BF}" destId="{CC691561-CA9F-A446-A869-4CB8BAC6BBCB}" srcOrd="0" destOrd="0" presId="urn:microsoft.com/office/officeart/2005/8/layout/list1"/>
    <dgm:cxn modelId="{28EB6933-2D04-214C-917A-725C1878DCCD}" type="presParOf" srcId="{7D75F533-48B6-7C44-A637-D8DA97CF17BF}" destId="{A54DFC31-7D5B-6D4D-9319-730F7D871623}" srcOrd="1" destOrd="0" presId="urn:microsoft.com/office/officeart/2005/8/layout/list1"/>
    <dgm:cxn modelId="{3A107D6C-287A-AA4C-A619-63743FD118A6}" type="presParOf" srcId="{96FF5CAD-59E2-9744-8311-D74203243853}" destId="{E2A65081-16BD-0D4C-AF05-BD03DB14C2AF}" srcOrd="5" destOrd="0" presId="urn:microsoft.com/office/officeart/2005/8/layout/list1"/>
    <dgm:cxn modelId="{E47F8D04-1D67-3D45-BC58-EFBA8C3D3116}" type="presParOf" srcId="{96FF5CAD-59E2-9744-8311-D74203243853}" destId="{758BA77D-4FDA-3749-807F-734F12B6C411}" srcOrd="6" destOrd="0" presId="urn:microsoft.com/office/officeart/2005/8/layout/list1"/>
    <dgm:cxn modelId="{569DEF3B-6FA3-C946-85DC-D26A4F49A94F}" type="presParOf" srcId="{96FF5CAD-59E2-9744-8311-D74203243853}" destId="{E686E80C-2487-7D4B-8EA7-3A42F7B9B280}" srcOrd="7" destOrd="0" presId="urn:microsoft.com/office/officeart/2005/8/layout/list1"/>
    <dgm:cxn modelId="{0E8D9D3D-6D95-A945-90B2-8F41293FBE04}" type="presParOf" srcId="{96FF5CAD-59E2-9744-8311-D74203243853}" destId="{EF0E4058-E6C0-5F41-9420-FA55C08C4D02}" srcOrd="8" destOrd="0" presId="urn:microsoft.com/office/officeart/2005/8/layout/list1"/>
    <dgm:cxn modelId="{3A6D6DB5-948B-2448-BA56-6870680DF8FA}" type="presParOf" srcId="{EF0E4058-E6C0-5F41-9420-FA55C08C4D02}" destId="{173FDA2E-7615-6946-B419-848B8823F2BD}" srcOrd="0" destOrd="0" presId="urn:microsoft.com/office/officeart/2005/8/layout/list1"/>
    <dgm:cxn modelId="{91D9C757-02C9-7044-9AC6-0C3D81A3238F}" type="presParOf" srcId="{EF0E4058-E6C0-5F41-9420-FA55C08C4D02}" destId="{66056840-2390-8146-A945-408F6641B440}" srcOrd="1" destOrd="0" presId="urn:microsoft.com/office/officeart/2005/8/layout/list1"/>
    <dgm:cxn modelId="{C2B7667D-A6D5-F646-A7F5-5528454F31F3}" type="presParOf" srcId="{96FF5CAD-59E2-9744-8311-D74203243853}" destId="{9F9867DB-0981-3549-9416-15B3A368742A}" srcOrd="9" destOrd="0" presId="urn:microsoft.com/office/officeart/2005/8/layout/list1"/>
    <dgm:cxn modelId="{A2739A59-BC4F-944B-BF51-88C86729890D}" type="presParOf" srcId="{96FF5CAD-59E2-9744-8311-D74203243853}" destId="{D23706FF-B2C5-4141-8CC1-1314EC2344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750D1E-00B0-DA4C-848F-C9FE28CEF873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2A3C9-3D19-D345-A554-B7CEC7EC65F4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Посебни</a:t>
          </a:r>
          <a:r>
            <a:rPr lang="en-US" dirty="0" smtClean="0"/>
            <a:t> </a:t>
          </a:r>
          <a:r>
            <a:rPr lang="en-US" dirty="0" err="1" smtClean="0"/>
            <a:t>управни</a:t>
          </a:r>
          <a:r>
            <a:rPr lang="en-US" dirty="0" smtClean="0"/>
            <a:t> </a:t>
          </a:r>
          <a:r>
            <a:rPr lang="en-US" dirty="0" err="1" smtClean="0"/>
            <a:t>судови</a:t>
          </a:r>
          <a:endParaRPr lang="en-US" dirty="0"/>
        </a:p>
      </dgm:t>
    </dgm:pt>
    <dgm:pt modelId="{C5A55A6B-55C9-0D4B-A8F4-86E956040B55}" type="parTrans" cxnId="{C319BF8E-70D8-8749-AED4-7D0A36F59624}">
      <dgm:prSet/>
      <dgm:spPr/>
      <dgm:t>
        <a:bodyPr/>
        <a:lstStyle/>
        <a:p>
          <a:endParaRPr lang="en-US"/>
        </a:p>
      </dgm:t>
    </dgm:pt>
    <dgm:pt modelId="{9D4533E5-C5CD-EF42-9E28-E526CE1FE2AE}" type="sibTrans" cxnId="{C319BF8E-70D8-8749-AED4-7D0A36F59624}">
      <dgm:prSet/>
      <dgm:spPr/>
      <dgm:t>
        <a:bodyPr/>
        <a:lstStyle/>
        <a:p>
          <a:endParaRPr lang="en-US"/>
        </a:p>
      </dgm:t>
    </dgm:pt>
    <dgm:pt modelId="{5607C150-A4FB-624B-8A6A-FAEBFD5B87DE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Државни</a:t>
          </a:r>
          <a:r>
            <a:rPr lang="en-US" dirty="0" smtClean="0"/>
            <a:t> </a:t>
          </a:r>
          <a:r>
            <a:rPr lang="en-US" dirty="0" err="1" smtClean="0"/>
            <a:t>савет</a:t>
          </a:r>
          <a:endParaRPr lang="en-US" dirty="0"/>
        </a:p>
      </dgm:t>
    </dgm:pt>
    <dgm:pt modelId="{B53AF3CE-A07A-7E4B-9D86-AC5E763373BF}" type="parTrans" cxnId="{DBE27B35-37DD-9948-BD6B-E6276B7193EC}">
      <dgm:prSet/>
      <dgm:spPr/>
      <dgm:t>
        <a:bodyPr/>
        <a:lstStyle/>
        <a:p>
          <a:endParaRPr lang="en-US"/>
        </a:p>
      </dgm:t>
    </dgm:pt>
    <dgm:pt modelId="{7F4E6326-B4BF-6841-A724-A6137A1DF429}" type="sibTrans" cxnId="{DBE27B35-37DD-9948-BD6B-E6276B7193EC}">
      <dgm:prSet/>
      <dgm:spPr/>
      <dgm:t>
        <a:bodyPr/>
        <a:lstStyle/>
        <a:p>
          <a:endParaRPr lang="en-US"/>
        </a:p>
      </dgm:t>
    </dgm:pt>
    <dgm:pt modelId="{E0C1C818-34CE-D84B-8B2C-7AB9218F6DB0}">
      <dgm:prSet phldrT="[Tex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Редовни</a:t>
          </a:r>
          <a:r>
            <a:rPr lang="en-US" dirty="0" smtClean="0"/>
            <a:t> </a:t>
          </a:r>
          <a:r>
            <a:rPr lang="en-US" dirty="0" err="1" smtClean="0"/>
            <a:t>судови</a:t>
          </a:r>
          <a:r>
            <a:rPr lang="en-US" dirty="0" smtClean="0"/>
            <a:t>, 1 </a:t>
          </a:r>
          <a:r>
            <a:rPr lang="en-US" dirty="0" err="1" smtClean="0"/>
            <a:t>правни</a:t>
          </a:r>
          <a:r>
            <a:rPr lang="en-US" dirty="0" smtClean="0"/>
            <a:t> </a:t>
          </a:r>
          <a:r>
            <a:rPr lang="en-US" dirty="0" err="1" smtClean="0"/>
            <a:t>режим</a:t>
          </a:r>
          <a:endParaRPr lang="en-US" baseline="0" dirty="0" smtClean="0"/>
        </a:p>
        <a:p>
          <a:endParaRPr lang="en-US" dirty="0"/>
        </a:p>
      </dgm:t>
    </dgm:pt>
    <dgm:pt modelId="{8DC446BF-E9D1-B84E-A998-A4A69D909AE6}" type="parTrans" cxnId="{B7866277-A172-1E4A-8084-31317AA226C0}">
      <dgm:prSet/>
      <dgm:spPr/>
      <dgm:t>
        <a:bodyPr/>
        <a:lstStyle/>
        <a:p>
          <a:endParaRPr lang="en-US"/>
        </a:p>
      </dgm:t>
    </dgm:pt>
    <dgm:pt modelId="{5E0DBE75-AF6B-A948-967A-6396B38A4D5C}" type="sibTrans" cxnId="{B7866277-A172-1E4A-8084-31317AA226C0}">
      <dgm:prSet/>
      <dgm:spPr/>
      <dgm:t>
        <a:bodyPr/>
        <a:lstStyle/>
        <a:p>
          <a:endParaRPr lang="en-US"/>
        </a:p>
      </dgm:t>
    </dgm:pt>
    <dgm:pt modelId="{F912C2BB-A12F-BE4B-A041-4DE2F6250C19}">
      <dgm:prSet phldrT="[Tex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Редовни</a:t>
          </a:r>
          <a:r>
            <a:rPr lang="en-US" dirty="0" smtClean="0"/>
            <a:t> </a:t>
          </a:r>
          <a:r>
            <a:rPr lang="en-US" dirty="0" err="1" smtClean="0"/>
            <a:t>судови</a:t>
          </a:r>
          <a:r>
            <a:rPr lang="en-US" dirty="0" smtClean="0"/>
            <a:t>, 2 </a:t>
          </a:r>
          <a:r>
            <a:rPr lang="en-US" dirty="0" err="1" smtClean="0"/>
            <a:t>правна</a:t>
          </a:r>
          <a:r>
            <a:rPr lang="en-US" dirty="0" smtClean="0"/>
            <a:t> </a:t>
          </a:r>
          <a:r>
            <a:rPr lang="en-US" dirty="0" err="1" smtClean="0"/>
            <a:t>режима</a:t>
          </a:r>
          <a:endParaRPr lang="en-US" dirty="0"/>
        </a:p>
      </dgm:t>
    </dgm:pt>
    <dgm:pt modelId="{2EDB42D1-72D3-9B45-B441-B7D3ABC7E712}" type="parTrans" cxnId="{4E333F7A-0090-E040-8064-49C08A6C990F}">
      <dgm:prSet/>
      <dgm:spPr/>
      <dgm:t>
        <a:bodyPr/>
        <a:lstStyle/>
        <a:p>
          <a:endParaRPr lang="en-US"/>
        </a:p>
      </dgm:t>
    </dgm:pt>
    <dgm:pt modelId="{9DC335CA-990A-F04A-8F47-11C08E60D69C}" type="sibTrans" cxnId="{4E333F7A-0090-E040-8064-49C08A6C990F}">
      <dgm:prSet/>
      <dgm:spPr/>
      <dgm:t>
        <a:bodyPr/>
        <a:lstStyle/>
        <a:p>
          <a:endParaRPr lang="en-US"/>
        </a:p>
      </dgm:t>
    </dgm:pt>
    <dgm:pt modelId="{538A29A8-9FC7-0A42-8421-803988830ED5}" type="pres">
      <dgm:prSet presAssocID="{72750D1E-00B0-DA4C-848F-C9FE28CEF87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81D39A-B509-6240-A1F9-E2939A690F88}" type="pres">
      <dgm:prSet presAssocID="{72750D1E-00B0-DA4C-848F-C9FE28CEF873}" presName="axisShape" presStyleLbl="bgShp" presStyleIdx="0" presStyleCnt="1"/>
      <dgm:spPr/>
    </dgm:pt>
    <dgm:pt modelId="{4B1371FD-9111-7E46-BFA9-7E0E9EB88FB2}" type="pres">
      <dgm:prSet presAssocID="{72750D1E-00B0-DA4C-848F-C9FE28CEF873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1A620-65C7-7642-BB25-62A315930281}" type="pres">
      <dgm:prSet presAssocID="{72750D1E-00B0-DA4C-848F-C9FE28CEF873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1F6EF-5662-ED40-8204-57E309A54EE2}" type="pres">
      <dgm:prSet presAssocID="{72750D1E-00B0-DA4C-848F-C9FE28CEF873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92942-B51E-0D40-AFFC-748023C73D86}" type="pres">
      <dgm:prSet presAssocID="{72750D1E-00B0-DA4C-848F-C9FE28CEF873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19BF8E-70D8-8749-AED4-7D0A36F59624}" srcId="{72750D1E-00B0-DA4C-848F-C9FE28CEF873}" destId="{3932A3C9-3D19-D345-A554-B7CEC7EC65F4}" srcOrd="0" destOrd="0" parTransId="{C5A55A6B-55C9-0D4B-A8F4-86E956040B55}" sibTransId="{9D4533E5-C5CD-EF42-9E28-E526CE1FE2AE}"/>
    <dgm:cxn modelId="{4E333F7A-0090-E040-8064-49C08A6C990F}" srcId="{72750D1E-00B0-DA4C-848F-C9FE28CEF873}" destId="{F912C2BB-A12F-BE4B-A041-4DE2F6250C19}" srcOrd="3" destOrd="0" parTransId="{2EDB42D1-72D3-9B45-B441-B7D3ABC7E712}" sibTransId="{9DC335CA-990A-F04A-8F47-11C08E60D69C}"/>
    <dgm:cxn modelId="{891265FA-53AE-CA4A-BDE5-FECC8F3938F3}" type="presOf" srcId="{E0C1C818-34CE-D84B-8B2C-7AB9218F6DB0}" destId="{7861F6EF-5662-ED40-8204-57E309A54EE2}" srcOrd="0" destOrd="0" presId="urn:microsoft.com/office/officeart/2005/8/layout/matrix2"/>
    <dgm:cxn modelId="{4A9D74C7-2406-F942-A387-B374F03D46A9}" type="presOf" srcId="{3932A3C9-3D19-D345-A554-B7CEC7EC65F4}" destId="{4B1371FD-9111-7E46-BFA9-7E0E9EB88FB2}" srcOrd="0" destOrd="0" presId="urn:microsoft.com/office/officeart/2005/8/layout/matrix2"/>
    <dgm:cxn modelId="{DBE27B35-37DD-9948-BD6B-E6276B7193EC}" srcId="{72750D1E-00B0-DA4C-848F-C9FE28CEF873}" destId="{5607C150-A4FB-624B-8A6A-FAEBFD5B87DE}" srcOrd="1" destOrd="0" parTransId="{B53AF3CE-A07A-7E4B-9D86-AC5E763373BF}" sibTransId="{7F4E6326-B4BF-6841-A724-A6137A1DF429}"/>
    <dgm:cxn modelId="{3D1F04D7-EC65-244B-9412-1775C7F6BC98}" type="presOf" srcId="{5607C150-A4FB-624B-8A6A-FAEBFD5B87DE}" destId="{C5B1A620-65C7-7642-BB25-62A315930281}" srcOrd="0" destOrd="0" presId="urn:microsoft.com/office/officeart/2005/8/layout/matrix2"/>
    <dgm:cxn modelId="{E859EA79-4741-5443-A7FB-9C34CF9D9887}" type="presOf" srcId="{72750D1E-00B0-DA4C-848F-C9FE28CEF873}" destId="{538A29A8-9FC7-0A42-8421-803988830ED5}" srcOrd="0" destOrd="0" presId="urn:microsoft.com/office/officeart/2005/8/layout/matrix2"/>
    <dgm:cxn modelId="{C29EC532-D8DF-A841-B2C8-E2C28C72F351}" type="presOf" srcId="{F912C2BB-A12F-BE4B-A041-4DE2F6250C19}" destId="{22892942-B51E-0D40-AFFC-748023C73D86}" srcOrd="0" destOrd="0" presId="urn:microsoft.com/office/officeart/2005/8/layout/matrix2"/>
    <dgm:cxn modelId="{B7866277-A172-1E4A-8084-31317AA226C0}" srcId="{72750D1E-00B0-DA4C-848F-C9FE28CEF873}" destId="{E0C1C818-34CE-D84B-8B2C-7AB9218F6DB0}" srcOrd="2" destOrd="0" parTransId="{8DC446BF-E9D1-B84E-A998-A4A69D909AE6}" sibTransId="{5E0DBE75-AF6B-A948-967A-6396B38A4D5C}"/>
    <dgm:cxn modelId="{F284BF21-0ACF-D84F-BE1F-F48A9AAF4255}" type="presParOf" srcId="{538A29A8-9FC7-0A42-8421-803988830ED5}" destId="{A881D39A-B509-6240-A1F9-E2939A690F88}" srcOrd="0" destOrd="0" presId="urn:microsoft.com/office/officeart/2005/8/layout/matrix2"/>
    <dgm:cxn modelId="{982D6EC4-08CE-8146-A9EA-368DC992FF0C}" type="presParOf" srcId="{538A29A8-9FC7-0A42-8421-803988830ED5}" destId="{4B1371FD-9111-7E46-BFA9-7E0E9EB88FB2}" srcOrd="1" destOrd="0" presId="urn:microsoft.com/office/officeart/2005/8/layout/matrix2"/>
    <dgm:cxn modelId="{2D324486-3AFC-B742-A955-A43126BCCC89}" type="presParOf" srcId="{538A29A8-9FC7-0A42-8421-803988830ED5}" destId="{C5B1A620-65C7-7642-BB25-62A315930281}" srcOrd="2" destOrd="0" presId="urn:microsoft.com/office/officeart/2005/8/layout/matrix2"/>
    <dgm:cxn modelId="{AEA4E7EC-9E5C-D340-8811-69C1D8AA090C}" type="presParOf" srcId="{538A29A8-9FC7-0A42-8421-803988830ED5}" destId="{7861F6EF-5662-ED40-8204-57E309A54EE2}" srcOrd="3" destOrd="0" presId="urn:microsoft.com/office/officeart/2005/8/layout/matrix2"/>
    <dgm:cxn modelId="{556A2047-3785-8543-9992-3DE09D98D056}" type="presParOf" srcId="{538A29A8-9FC7-0A42-8421-803988830ED5}" destId="{22892942-B51E-0D40-AFFC-748023C73D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E76A9-4D89-8E4F-A8AB-838248D01CCB}">
      <dsp:nvSpPr>
        <dsp:cNvPr id="0" name=""/>
        <dsp:cNvSpPr/>
      </dsp:nvSpPr>
      <dsp:spPr>
        <a:xfrm>
          <a:off x="0" y="1941480"/>
          <a:ext cx="539496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79DE7-B374-0B4D-9AA0-8C99C3BE18ED}">
      <dsp:nvSpPr>
        <dsp:cNvPr id="0" name=""/>
        <dsp:cNvSpPr/>
      </dsp:nvSpPr>
      <dsp:spPr>
        <a:xfrm>
          <a:off x="269748" y="1484619"/>
          <a:ext cx="4297662" cy="6930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742" tIns="0" rIns="142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err="1" smtClean="0"/>
            <a:t>Системи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са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државним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саветом</a:t>
          </a:r>
          <a:endParaRPr lang="en-US" sz="1600" kern="1200" dirty="0"/>
        </a:p>
      </dsp:txBody>
      <dsp:txXfrm>
        <a:off x="303578" y="1518449"/>
        <a:ext cx="4230002" cy="625360"/>
      </dsp:txXfrm>
    </dsp:sp>
    <dsp:sp modelId="{58CC3163-8320-6F41-87D6-01D3CE7368D8}">
      <dsp:nvSpPr>
        <dsp:cNvPr id="0" name=""/>
        <dsp:cNvSpPr/>
      </dsp:nvSpPr>
      <dsp:spPr>
        <a:xfrm>
          <a:off x="0" y="2926439"/>
          <a:ext cx="539496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42997-F009-7840-8DBC-5943AA009643}">
      <dsp:nvSpPr>
        <dsp:cNvPr id="0" name=""/>
        <dsp:cNvSpPr/>
      </dsp:nvSpPr>
      <dsp:spPr>
        <a:xfrm>
          <a:off x="269748" y="2431080"/>
          <a:ext cx="4297662" cy="7315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742" tIns="0" rIns="142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Системи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управних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судова</a:t>
          </a:r>
          <a:endParaRPr lang="en-US" sz="1600" kern="1200" dirty="0"/>
        </a:p>
      </dsp:txBody>
      <dsp:txXfrm>
        <a:off x="305458" y="2466790"/>
        <a:ext cx="4226242" cy="660099"/>
      </dsp:txXfrm>
    </dsp:sp>
    <dsp:sp modelId="{0FA2F910-DD64-3B47-8BDD-77DADE4F3667}">
      <dsp:nvSpPr>
        <dsp:cNvPr id="0" name=""/>
        <dsp:cNvSpPr/>
      </dsp:nvSpPr>
      <dsp:spPr>
        <a:xfrm>
          <a:off x="0" y="3872900"/>
          <a:ext cx="539496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DD56C-B332-D04D-B54A-3AF37946655D}">
      <dsp:nvSpPr>
        <dsp:cNvPr id="0" name=""/>
        <dsp:cNvSpPr/>
      </dsp:nvSpPr>
      <dsp:spPr>
        <a:xfrm>
          <a:off x="269748" y="3416039"/>
          <a:ext cx="4297662" cy="6930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742" tIns="0" rIns="142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Системи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редовних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судова</a:t>
          </a:r>
          <a:endParaRPr lang="en-US" sz="1600" kern="1200" dirty="0"/>
        </a:p>
      </dsp:txBody>
      <dsp:txXfrm>
        <a:off x="303578" y="3449869"/>
        <a:ext cx="4230002" cy="625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623C8-B534-2546-A2D2-5CC2B1710A70}">
      <dsp:nvSpPr>
        <dsp:cNvPr id="0" name=""/>
        <dsp:cNvSpPr/>
      </dsp:nvSpPr>
      <dsp:spPr>
        <a:xfrm>
          <a:off x="26249" y="455"/>
          <a:ext cx="2279600" cy="113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Монистички</a:t>
          </a:r>
          <a:r>
            <a:rPr lang="en-US" sz="2600" kern="1200" dirty="0" smtClean="0"/>
            <a:t> </a:t>
          </a:r>
          <a:r>
            <a:rPr lang="en-US" sz="2600" kern="1200" baseline="0" dirty="0"/>
            <a:t> </a:t>
          </a:r>
          <a:r>
            <a:rPr lang="en-US" sz="2600" kern="1200" baseline="0" dirty="0" err="1" smtClean="0"/>
            <a:t>системи</a:t>
          </a:r>
          <a:endParaRPr lang="en-US" sz="2600" kern="1200" dirty="0" smtClean="0"/>
        </a:p>
      </dsp:txBody>
      <dsp:txXfrm>
        <a:off x="59633" y="33839"/>
        <a:ext cx="2212832" cy="1073032"/>
      </dsp:txXfrm>
    </dsp:sp>
    <dsp:sp modelId="{8FFCA5F1-81B5-514E-A2F0-711DD3900754}">
      <dsp:nvSpPr>
        <dsp:cNvPr id="0" name=""/>
        <dsp:cNvSpPr/>
      </dsp:nvSpPr>
      <dsp:spPr>
        <a:xfrm>
          <a:off x="254209" y="1140255"/>
          <a:ext cx="227960" cy="854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850"/>
              </a:lnTo>
              <a:lnTo>
                <a:pt x="227960" y="85485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86BF7-09F3-2344-99DE-8DB1B1F04916}">
      <dsp:nvSpPr>
        <dsp:cNvPr id="0" name=""/>
        <dsp:cNvSpPr/>
      </dsp:nvSpPr>
      <dsp:spPr>
        <a:xfrm>
          <a:off x="482169" y="1425205"/>
          <a:ext cx="1823680" cy="113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</a:t>
          </a:r>
          <a:r>
            <a:rPr lang="en-US" sz="1500" kern="1200" dirty="0" err="1" smtClean="0"/>
            <a:t>квази-судска</a:t>
          </a:r>
          <a:r>
            <a:rPr lang="en-US" sz="1500" kern="1200" dirty="0" smtClean="0"/>
            <a:t> </a:t>
          </a:r>
          <a:r>
            <a:rPr lang="en-US" sz="1500" kern="1200" baseline="0" dirty="0" err="1" smtClean="0"/>
            <a:t>тела</a:t>
          </a:r>
          <a:endParaRPr lang="en-US" sz="1500" kern="1200" dirty="0"/>
        </a:p>
      </dsp:txBody>
      <dsp:txXfrm>
        <a:off x="515553" y="1458589"/>
        <a:ext cx="1756912" cy="1073032"/>
      </dsp:txXfrm>
    </dsp:sp>
    <dsp:sp modelId="{B1FA9F60-63D6-FD40-BD4B-04C558AFE93E}">
      <dsp:nvSpPr>
        <dsp:cNvPr id="0" name=""/>
        <dsp:cNvSpPr/>
      </dsp:nvSpPr>
      <dsp:spPr>
        <a:xfrm>
          <a:off x="254209" y="1140255"/>
          <a:ext cx="227960" cy="2279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600"/>
              </a:lnTo>
              <a:lnTo>
                <a:pt x="227960" y="227960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BD724-8F7F-9444-AE8B-5AB107283F7E}">
      <dsp:nvSpPr>
        <dsp:cNvPr id="0" name=""/>
        <dsp:cNvSpPr/>
      </dsp:nvSpPr>
      <dsp:spPr>
        <a:xfrm>
          <a:off x="482169" y="2849956"/>
          <a:ext cx="1823680" cy="113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 </a:t>
          </a:r>
          <a:r>
            <a:rPr lang="en-US" sz="1500" kern="1200" dirty="0" err="1" smtClean="0"/>
            <a:t>Посебна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већа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редовних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судова</a:t>
          </a:r>
          <a:endParaRPr lang="en-US" sz="1500" kern="1200" dirty="0" smtClean="0"/>
        </a:p>
      </dsp:txBody>
      <dsp:txXfrm>
        <a:off x="515553" y="2883340"/>
        <a:ext cx="1756912" cy="1073032"/>
      </dsp:txXfrm>
    </dsp:sp>
    <dsp:sp modelId="{2EEA6B47-AC15-6F45-BA38-B3410E31EEF9}">
      <dsp:nvSpPr>
        <dsp:cNvPr id="0" name=""/>
        <dsp:cNvSpPr/>
      </dsp:nvSpPr>
      <dsp:spPr>
        <a:xfrm>
          <a:off x="254209" y="1140255"/>
          <a:ext cx="227960" cy="370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4350"/>
              </a:lnTo>
              <a:lnTo>
                <a:pt x="227960" y="370435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8E29A-25D7-7C40-8B15-1C24A7A8F1EF}">
      <dsp:nvSpPr>
        <dsp:cNvPr id="0" name=""/>
        <dsp:cNvSpPr/>
      </dsp:nvSpPr>
      <dsp:spPr>
        <a:xfrm>
          <a:off x="482169" y="4274706"/>
          <a:ext cx="1823680" cy="113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 </a:t>
          </a:r>
          <a:r>
            <a:rPr lang="en-US" sz="1500" kern="1200" dirty="0" err="1" smtClean="0"/>
            <a:t>Посебни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управни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судови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под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заједничким</a:t>
          </a:r>
          <a:r>
            <a:rPr lang="en-US" sz="1500" kern="1200" baseline="0" dirty="0" smtClean="0"/>
            <a:t> </a:t>
          </a:r>
          <a:r>
            <a:rPr lang="en-US" sz="1500" kern="1200" baseline="0" dirty="0" err="1" smtClean="0"/>
            <a:t>врховним</a:t>
          </a:r>
          <a:r>
            <a:rPr lang="en-US" sz="1500" kern="1200" baseline="0" dirty="0" smtClean="0"/>
            <a:t> </a:t>
          </a:r>
          <a:r>
            <a:rPr lang="en-US" sz="1500" kern="1200" baseline="0" dirty="0" err="1" smtClean="0"/>
            <a:t>судом</a:t>
          </a:r>
          <a:endParaRPr lang="en-US" sz="1500" kern="1200" dirty="0"/>
        </a:p>
      </dsp:txBody>
      <dsp:txXfrm>
        <a:off x="515553" y="4308090"/>
        <a:ext cx="1756912" cy="1073032"/>
      </dsp:txXfrm>
    </dsp:sp>
    <dsp:sp modelId="{75E96129-AEA2-8E4E-A1A9-8F154F849EF5}">
      <dsp:nvSpPr>
        <dsp:cNvPr id="0" name=""/>
        <dsp:cNvSpPr/>
      </dsp:nvSpPr>
      <dsp:spPr>
        <a:xfrm>
          <a:off x="2875750" y="455"/>
          <a:ext cx="2279600" cy="1139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Дуалистички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системи</a:t>
          </a:r>
          <a:endParaRPr lang="en-US" sz="2600" kern="1200" dirty="0"/>
        </a:p>
      </dsp:txBody>
      <dsp:txXfrm>
        <a:off x="2909134" y="33839"/>
        <a:ext cx="2212832" cy="1073032"/>
      </dsp:txXfrm>
    </dsp:sp>
    <dsp:sp modelId="{F427C477-947A-3F4E-8FF3-2DB585CFFDBA}">
      <dsp:nvSpPr>
        <dsp:cNvPr id="0" name=""/>
        <dsp:cNvSpPr/>
      </dsp:nvSpPr>
      <dsp:spPr>
        <a:xfrm>
          <a:off x="3103710" y="1140255"/>
          <a:ext cx="227960" cy="854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850"/>
              </a:lnTo>
              <a:lnTo>
                <a:pt x="227960" y="85485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116F0-72A0-7C4F-AB51-01847DF1C86C}">
      <dsp:nvSpPr>
        <dsp:cNvPr id="0" name=""/>
        <dsp:cNvSpPr/>
      </dsp:nvSpPr>
      <dsp:spPr>
        <a:xfrm>
          <a:off x="3331670" y="1425205"/>
          <a:ext cx="1823680" cy="113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 </a:t>
          </a:r>
          <a:r>
            <a:rPr lang="en-US" sz="1500" kern="1200" dirty="0" err="1" smtClean="0"/>
            <a:t>Посебна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грана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управног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судства</a:t>
          </a:r>
          <a:endParaRPr lang="en-US" sz="1500" kern="1200" dirty="0"/>
        </a:p>
      </dsp:txBody>
      <dsp:txXfrm>
        <a:off x="3365054" y="1458589"/>
        <a:ext cx="1756912" cy="1073032"/>
      </dsp:txXfrm>
    </dsp:sp>
    <dsp:sp modelId="{B630171B-8DAD-144A-A410-392EC0075EED}">
      <dsp:nvSpPr>
        <dsp:cNvPr id="0" name=""/>
        <dsp:cNvSpPr/>
      </dsp:nvSpPr>
      <dsp:spPr>
        <a:xfrm>
          <a:off x="3103710" y="1140255"/>
          <a:ext cx="227960" cy="2279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600"/>
              </a:lnTo>
              <a:lnTo>
                <a:pt x="227960" y="227960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E6C6F-0F03-4042-BE0F-95CE837305B9}">
      <dsp:nvSpPr>
        <dsp:cNvPr id="0" name=""/>
        <dsp:cNvSpPr/>
      </dsp:nvSpPr>
      <dsp:spPr>
        <a:xfrm>
          <a:off x="3331670" y="2849956"/>
          <a:ext cx="1823680" cy="1139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 smtClean="0"/>
            <a:t>5. </a:t>
          </a:r>
          <a:r>
            <a:rPr lang="en-US" sz="1500" i="1" kern="1200" dirty="0" err="1" smtClean="0"/>
            <a:t>Државни</a:t>
          </a:r>
          <a:r>
            <a:rPr lang="en-US" sz="1500" i="1" kern="1200" dirty="0" smtClean="0"/>
            <a:t> </a:t>
          </a:r>
          <a:r>
            <a:rPr lang="en-US" sz="1500" i="1" kern="1200" dirty="0" err="1" smtClean="0"/>
            <a:t>савет</a:t>
          </a:r>
          <a:endParaRPr lang="en-US" sz="1500" i="1" kern="1200" dirty="0"/>
        </a:p>
      </dsp:txBody>
      <dsp:txXfrm>
        <a:off x="3365054" y="2883340"/>
        <a:ext cx="1756912" cy="1073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362D1-55A3-C242-9934-FD8B062CD43F}">
      <dsp:nvSpPr>
        <dsp:cNvPr id="0" name=""/>
        <dsp:cNvSpPr/>
      </dsp:nvSpPr>
      <dsp:spPr>
        <a:xfrm>
          <a:off x="0" y="1493561"/>
          <a:ext cx="5181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149EA-1E34-9144-BA8D-DA14ABF59ACA}">
      <dsp:nvSpPr>
        <dsp:cNvPr id="0" name=""/>
        <dsp:cNvSpPr/>
      </dsp:nvSpPr>
      <dsp:spPr>
        <a:xfrm>
          <a:off x="259080" y="1139321"/>
          <a:ext cx="362712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Француски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модел</a:t>
          </a:r>
          <a:endParaRPr lang="en-US" sz="2400" kern="1200" dirty="0"/>
        </a:p>
      </dsp:txBody>
      <dsp:txXfrm>
        <a:off x="293665" y="1173906"/>
        <a:ext cx="3557950" cy="639310"/>
      </dsp:txXfrm>
    </dsp:sp>
    <dsp:sp modelId="{758BA77D-4FDA-3749-807F-734F12B6C411}">
      <dsp:nvSpPr>
        <dsp:cNvPr id="0" name=""/>
        <dsp:cNvSpPr/>
      </dsp:nvSpPr>
      <dsp:spPr>
        <a:xfrm>
          <a:off x="0" y="2582201"/>
          <a:ext cx="5181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DFC31-7D5B-6D4D-9319-730F7D871623}">
      <dsp:nvSpPr>
        <dsp:cNvPr id="0" name=""/>
        <dsp:cNvSpPr/>
      </dsp:nvSpPr>
      <dsp:spPr>
        <a:xfrm>
          <a:off x="259080" y="2227961"/>
          <a:ext cx="362712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Common Law </a:t>
          </a:r>
          <a:r>
            <a:rPr lang="en-US" sz="2400" kern="1200" dirty="0" err="1" smtClean="0"/>
            <a:t>модел</a:t>
          </a:r>
          <a:endParaRPr lang="en-US" sz="2400" kern="1200" dirty="0"/>
        </a:p>
      </dsp:txBody>
      <dsp:txXfrm>
        <a:off x="293665" y="2262546"/>
        <a:ext cx="3557950" cy="639310"/>
      </dsp:txXfrm>
    </dsp:sp>
    <dsp:sp modelId="{D23706FF-B2C5-4141-8CC1-1314EC23444E}">
      <dsp:nvSpPr>
        <dsp:cNvPr id="0" name=""/>
        <dsp:cNvSpPr/>
      </dsp:nvSpPr>
      <dsp:spPr>
        <a:xfrm>
          <a:off x="0" y="3670840"/>
          <a:ext cx="5181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56840-2390-8146-A945-408F6641B440}">
      <dsp:nvSpPr>
        <dsp:cNvPr id="0" name=""/>
        <dsp:cNvSpPr/>
      </dsp:nvSpPr>
      <dsp:spPr>
        <a:xfrm>
          <a:off x="259080" y="3316600"/>
          <a:ext cx="362712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Мешовити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модел</a:t>
          </a:r>
          <a:endParaRPr lang="en-US" sz="2400" kern="1200" dirty="0"/>
        </a:p>
      </dsp:txBody>
      <dsp:txXfrm>
        <a:off x="293665" y="3351185"/>
        <a:ext cx="3557950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1D39A-B509-6240-A1F9-E2939A690F88}">
      <dsp:nvSpPr>
        <dsp:cNvPr id="0" name=""/>
        <dsp:cNvSpPr/>
      </dsp:nvSpPr>
      <dsp:spPr>
        <a:xfrm>
          <a:off x="0" y="116680"/>
          <a:ext cx="5181600" cy="51816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1371FD-9111-7E46-BFA9-7E0E9EB88FB2}">
      <dsp:nvSpPr>
        <dsp:cNvPr id="0" name=""/>
        <dsp:cNvSpPr/>
      </dsp:nvSpPr>
      <dsp:spPr>
        <a:xfrm>
          <a:off x="336804" y="453484"/>
          <a:ext cx="2072640" cy="2072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1. </a:t>
          </a:r>
          <a:r>
            <a:rPr lang="en-US" sz="2200" kern="1200" dirty="0" err="1" smtClean="0"/>
            <a:t>Посебни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управни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судови</a:t>
          </a:r>
          <a:endParaRPr lang="en-US" sz="2200" kern="1200" dirty="0"/>
        </a:p>
      </dsp:txBody>
      <dsp:txXfrm>
        <a:off x="437982" y="554662"/>
        <a:ext cx="1870284" cy="1870284"/>
      </dsp:txXfrm>
    </dsp:sp>
    <dsp:sp modelId="{C5B1A620-65C7-7642-BB25-62A315930281}">
      <dsp:nvSpPr>
        <dsp:cNvPr id="0" name=""/>
        <dsp:cNvSpPr/>
      </dsp:nvSpPr>
      <dsp:spPr>
        <a:xfrm>
          <a:off x="2772156" y="453484"/>
          <a:ext cx="2072640" cy="2072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2. </a:t>
          </a:r>
          <a:r>
            <a:rPr lang="en-US" sz="2200" kern="1200" dirty="0" err="1" smtClean="0"/>
            <a:t>Државни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савет</a:t>
          </a:r>
          <a:endParaRPr lang="en-US" sz="2200" kern="1200" dirty="0"/>
        </a:p>
      </dsp:txBody>
      <dsp:txXfrm>
        <a:off x="2873334" y="554662"/>
        <a:ext cx="1870284" cy="1870284"/>
      </dsp:txXfrm>
    </dsp:sp>
    <dsp:sp modelId="{7861F6EF-5662-ED40-8204-57E309A54EE2}">
      <dsp:nvSpPr>
        <dsp:cNvPr id="0" name=""/>
        <dsp:cNvSpPr/>
      </dsp:nvSpPr>
      <dsp:spPr>
        <a:xfrm>
          <a:off x="336804" y="2888837"/>
          <a:ext cx="2072640" cy="2072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3. </a:t>
          </a:r>
          <a:r>
            <a:rPr lang="en-US" sz="2200" kern="1200" dirty="0" err="1" smtClean="0"/>
            <a:t>Редовни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судови</a:t>
          </a:r>
          <a:r>
            <a:rPr lang="en-US" sz="2200" kern="1200" dirty="0" smtClean="0"/>
            <a:t>, 1 </a:t>
          </a:r>
          <a:r>
            <a:rPr lang="en-US" sz="2200" kern="1200" dirty="0" err="1" smtClean="0"/>
            <a:t>правни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режим</a:t>
          </a:r>
          <a:endParaRPr lang="en-US" sz="2200" kern="1200" baseline="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37982" y="2990015"/>
        <a:ext cx="1870284" cy="1870284"/>
      </dsp:txXfrm>
    </dsp:sp>
    <dsp:sp modelId="{22892942-B51E-0D40-AFFC-748023C73D86}">
      <dsp:nvSpPr>
        <dsp:cNvPr id="0" name=""/>
        <dsp:cNvSpPr/>
      </dsp:nvSpPr>
      <dsp:spPr>
        <a:xfrm>
          <a:off x="2772156" y="2888837"/>
          <a:ext cx="2072640" cy="2072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4. </a:t>
          </a:r>
          <a:r>
            <a:rPr lang="en-US" sz="2200" kern="1200" dirty="0" err="1" smtClean="0"/>
            <a:t>Редовни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судови</a:t>
          </a:r>
          <a:r>
            <a:rPr lang="en-US" sz="2200" kern="1200" dirty="0" smtClean="0"/>
            <a:t>, 2 </a:t>
          </a:r>
          <a:r>
            <a:rPr lang="en-US" sz="2200" kern="1200" dirty="0" err="1" smtClean="0"/>
            <a:t>правна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режима</a:t>
          </a:r>
          <a:endParaRPr lang="en-US" sz="2200" kern="1200" dirty="0"/>
        </a:p>
      </dsp:txBody>
      <dsp:txXfrm>
        <a:off x="2873334" y="2990015"/>
        <a:ext cx="1870284" cy="1870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628A7-C4AF-8540-BB15-B9566E187A5E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69AD8-6C18-0F44-8C19-36CB7FE2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4C26-6888-A742-A81D-D811520C02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5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0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65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83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86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85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55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3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8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8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721E8-49C5-724F-A9A7-2B4F9230F569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DE5ADE-0072-1F40-9083-E6DBED34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2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PnMA9fiICk" TargetMode="External"/><Relationship Id="rId3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Управно</a:t>
            </a:r>
            <a:r>
              <a:rPr lang="en-US" dirty="0" smtClean="0"/>
              <a:t> </a:t>
            </a:r>
            <a:r>
              <a:rPr lang="en-US" dirty="0" err="1" smtClean="0"/>
              <a:t>судство</a:t>
            </a:r>
            <a:r>
              <a:rPr lang="en-US" dirty="0" smtClean="0"/>
              <a:t> </a:t>
            </a:r>
            <a:r>
              <a:rPr lang="en-US" dirty="0" err="1" smtClean="0"/>
              <a:t>у</a:t>
            </a:r>
            <a:r>
              <a:rPr lang="en-US" dirty="0" smtClean="0"/>
              <a:t> </a:t>
            </a:r>
            <a:r>
              <a:rPr lang="en-US" dirty="0" err="1" smtClean="0"/>
              <a:t>развијеним</a:t>
            </a:r>
            <a:r>
              <a:rPr lang="en-US" dirty="0" smtClean="0"/>
              <a:t> </a:t>
            </a:r>
            <a:r>
              <a:rPr lang="en-US" dirty="0" err="1" smtClean="0"/>
              <a:t>земљама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Проф. </a:t>
            </a:r>
            <a:r>
              <a:rPr lang="en-US" dirty="0" err="1" smtClean="0"/>
              <a:t>др</a:t>
            </a:r>
            <a:r>
              <a:rPr lang="en-US" dirty="0" smtClean="0"/>
              <a:t> </a:t>
            </a:r>
            <a:r>
              <a:rPr lang="en-US" dirty="0" err="1" smtClean="0"/>
              <a:t>Вук</a:t>
            </a:r>
            <a:r>
              <a:rPr lang="en-US" dirty="0" smtClean="0"/>
              <a:t> </a:t>
            </a:r>
            <a:r>
              <a:rPr lang="en-US" dirty="0" err="1" smtClean="0"/>
              <a:t>Цуцић</a:t>
            </a:r>
            <a:endParaRPr lang="en-US" dirty="0" smtClean="0"/>
          </a:p>
          <a:p>
            <a:r>
              <a:rPr lang="en-US" dirty="0" err="1" smtClean="0"/>
              <a:t>Правни</a:t>
            </a:r>
            <a:r>
              <a:rPr lang="en-US" dirty="0" smtClean="0"/>
              <a:t> </a:t>
            </a:r>
            <a:r>
              <a:rPr lang="en-US" dirty="0" err="1" smtClean="0"/>
              <a:t>факултет</a:t>
            </a:r>
            <a:endParaRPr lang="en-US" dirty="0" smtClean="0"/>
          </a:p>
          <a:p>
            <a:r>
              <a:rPr lang="en-US" dirty="0" err="1" smtClean="0"/>
              <a:t>Универзитет</a:t>
            </a:r>
            <a:r>
              <a:rPr lang="en-US" dirty="0" smtClean="0"/>
              <a:t> </a:t>
            </a:r>
            <a:r>
              <a:rPr lang="en-US" dirty="0" err="1" smtClean="0"/>
              <a:t>у</a:t>
            </a:r>
            <a:r>
              <a:rPr lang="en-US" dirty="0" smtClean="0"/>
              <a:t> </a:t>
            </a:r>
            <a:r>
              <a:rPr lang="en-US" dirty="0" err="1" smtClean="0"/>
              <a:t>Београду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Историјски</a:t>
            </a:r>
            <a:r>
              <a:rPr lang="en-US" dirty="0" smtClean="0"/>
              <a:t> </a:t>
            </a:r>
            <a:r>
              <a:rPr lang="en-US" dirty="0" err="1" smtClean="0"/>
              <a:t>развој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08" y="1552832"/>
            <a:ext cx="6252519" cy="4827511"/>
          </a:xfrm>
        </p:spPr>
      </p:pic>
    </p:spTree>
    <p:extLst>
      <p:ext uri="{BB962C8B-B14F-4D97-AF65-F5344CB8AC3E}">
        <p14:creationId xmlns:p14="http://schemas.microsoft.com/office/powerpoint/2010/main" val="9767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/>
              <a:t>Француска</a:t>
            </a:r>
            <a:r>
              <a:rPr lang="en-US" b="1" dirty="0" smtClean="0"/>
              <a:t> </a:t>
            </a:r>
            <a:r>
              <a:rPr lang="en-US" b="1" dirty="0" err="1" smtClean="0"/>
              <a:t>револуција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46" y="1905000"/>
            <a:ext cx="5931243" cy="4695017"/>
          </a:xfrm>
        </p:spPr>
      </p:pic>
    </p:spTree>
    <p:extLst>
      <p:ext uri="{BB962C8B-B14F-4D97-AF65-F5344CB8AC3E}">
        <p14:creationId xmlns:p14="http://schemas.microsoft.com/office/powerpoint/2010/main" val="5702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Управно-судска</a:t>
            </a:r>
            <a:r>
              <a:rPr lang="en-US" b="1" dirty="0" smtClean="0"/>
              <a:t> </a:t>
            </a:r>
            <a:r>
              <a:rPr lang="en-US" b="1" dirty="0" err="1" smtClean="0"/>
              <a:t>шизма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u="sng" dirty="0" err="1" smtClean="0"/>
              <a:t>Закон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од</a:t>
            </a:r>
            <a:r>
              <a:rPr lang="en-US" sz="2400" u="sng" dirty="0" smtClean="0"/>
              <a:t> 16-24 </a:t>
            </a:r>
            <a:r>
              <a:rPr lang="en-US" sz="2400" u="sng" dirty="0" err="1"/>
              <a:t>а</a:t>
            </a:r>
            <a:r>
              <a:rPr lang="en-US" sz="2400" u="sng" dirty="0" err="1" smtClean="0"/>
              <a:t>вгуста</a:t>
            </a:r>
            <a:r>
              <a:rPr lang="en-US" sz="2400" u="sng" dirty="0" smtClean="0"/>
              <a:t> 1790 </a:t>
            </a:r>
            <a:r>
              <a:rPr lang="mr-IN" sz="2400" u="sng" dirty="0" smtClean="0"/>
              <a:t>–</a:t>
            </a:r>
            <a:r>
              <a:rPr lang="hr-HR" sz="2400" u="sng" dirty="0" smtClean="0"/>
              <a:t> </a:t>
            </a:r>
            <a:r>
              <a:rPr lang="en-US" sz="2400" dirty="0" err="1" smtClean="0"/>
              <a:t>забрана</a:t>
            </a:r>
            <a:r>
              <a:rPr lang="en-US" sz="2400" dirty="0" smtClean="0"/>
              <a:t> </a:t>
            </a:r>
            <a:r>
              <a:rPr lang="en-US" sz="2400" dirty="0" err="1"/>
              <a:t>редовним</a:t>
            </a:r>
            <a:r>
              <a:rPr lang="en-US" sz="2400" dirty="0"/>
              <a:t> </a:t>
            </a:r>
            <a:r>
              <a:rPr lang="en-US" sz="2400" dirty="0" err="1"/>
              <a:t>судовима</a:t>
            </a:r>
            <a:r>
              <a:rPr lang="en-US" sz="2400" dirty="0"/>
              <a:t> </a:t>
            </a:r>
            <a:r>
              <a:rPr lang="en-US" sz="2400" dirty="0" err="1"/>
              <a:t>да</a:t>
            </a:r>
            <a:r>
              <a:rPr lang="en-US" sz="2400" dirty="0"/>
              <a:t> </a:t>
            </a:r>
            <a:r>
              <a:rPr lang="en-US" sz="2400" dirty="0" err="1"/>
              <a:t>пресуђују</a:t>
            </a:r>
            <a:r>
              <a:rPr lang="en-US" sz="2400" dirty="0"/>
              <a:t> </a:t>
            </a:r>
            <a:r>
              <a:rPr lang="en-US" sz="2400" dirty="0" err="1"/>
              <a:t>управне</a:t>
            </a:r>
            <a:r>
              <a:rPr lang="en-US" sz="2400" dirty="0"/>
              <a:t> </a:t>
            </a:r>
            <a:r>
              <a:rPr lang="en-US" sz="2400" dirty="0" err="1"/>
              <a:t>спорове</a:t>
            </a:r>
            <a:r>
              <a:rPr lang="en-US" sz="2400" dirty="0"/>
              <a:t> (</a:t>
            </a:r>
            <a:r>
              <a:rPr lang="en-US" sz="2400" dirty="0" err="1"/>
              <a:t>поновљено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u="sng" dirty="0" err="1" smtClean="0"/>
              <a:t>Сенжерменског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едикта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из</a:t>
            </a:r>
            <a:r>
              <a:rPr lang="en-US" sz="2400" u="sng" dirty="0" smtClean="0"/>
              <a:t> 1641)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u="sng" dirty="0" err="1" smtClean="0"/>
              <a:t>Закон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од</a:t>
            </a:r>
            <a:r>
              <a:rPr lang="en-US" sz="2400" u="sng" dirty="0" smtClean="0"/>
              <a:t> 7-14 </a:t>
            </a:r>
            <a:r>
              <a:rPr lang="en-US" sz="2400" u="sng" dirty="0" err="1" smtClean="0"/>
              <a:t>октобра</a:t>
            </a:r>
            <a:r>
              <a:rPr lang="en-US" sz="2400" u="sng" dirty="0" smtClean="0"/>
              <a:t> 1790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управне</a:t>
            </a:r>
            <a:r>
              <a:rPr lang="en-US" sz="2400" dirty="0" smtClean="0"/>
              <a:t> </a:t>
            </a:r>
            <a:r>
              <a:rPr lang="en-US" sz="2400" dirty="0" err="1" smtClean="0"/>
              <a:t>спорове</a:t>
            </a:r>
            <a:r>
              <a:rPr lang="en-US" sz="2400" dirty="0" smtClean="0"/>
              <a:t> </a:t>
            </a:r>
            <a:r>
              <a:rPr lang="en-US" sz="2400" dirty="0" err="1" smtClean="0"/>
              <a:t>решава</a:t>
            </a:r>
            <a:r>
              <a:rPr lang="en-US" sz="2400" dirty="0" smtClean="0"/>
              <a:t> </a:t>
            </a:r>
            <a:r>
              <a:rPr lang="en-US" sz="2400" dirty="0" err="1"/>
              <a:t>к</a:t>
            </a:r>
            <a:r>
              <a:rPr lang="en-US" sz="2400" dirty="0" err="1" smtClean="0"/>
              <a:t>раљ</a:t>
            </a:r>
            <a:r>
              <a:rPr lang="en-US" sz="2400" dirty="0" smtClean="0"/>
              <a:t> (</a:t>
            </a:r>
            <a:r>
              <a:rPr lang="en-US" sz="2400" dirty="0" err="1" smtClean="0"/>
              <a:t>касније</a:t>
            </a:r>
            <a:r>
              <a:rPr lang="en-US" sz="2400" dirty="0" smtClean="0"/>
              <a:t> </a:t>
            </a:r>
            <a:r>
              <a:rPr lang="en-US" sz="2400" dirty="0" err="1" smtClean="0"/>
              <a:t>шеф</a:t>
            </a:r>
            <a:r>
              <a:rPr lang="en-US" sz="2400" dirty="0" smtClean="0"/>
              <a:t> </a:t>
            </a:r>
            <a:r>
              <a:rPr lang="en-US" sz="2400" dirty="0" err="1" smtClean="0"/>
              <a:t>државе</a:t>
            </a:r>
            <a:r>
              <a:rPr lang="en-US" sz="2400" dirty="0" smtClean="0"/>
              <a:t>)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7751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2"/>
              </a:rPr>
              <a:t>L'Ancien </a:t>
            </a:r>
            <a:r>
              <a:rPr lang="en-US" b="1" dirty="0">
                <a:solidFill>
                  <a:schemeClr val="tx1"/>
                </a:solidFill>
                <a:hlinkClick r:id="rId2"/>
              </a:rPr>
              <a:t>Régime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52" y="1616210"/>
            <a:ext cx="7812432" cy="4394494"/>
          </a:xfrm>
        </p:spPr>
      </p:pic>
    </p:spTree>
    <p:extLst>
      <p:ext uri="{BB962C8B-B14F-4D97-AF65-F5344CB8AC3E}">
        <p14:creationId xmlns:p14="http://schemas.microsoft.com/office/powerpoint/2010/main" val="5342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Настанак</a:t>
            </a:r>
            <a:r>
              <a:rPr lang="en-US" b="1" dirty="0" smtClean="0"/>
              <a:t> </a:t>
            </a:r>
            <a:r>
              <a:rPr lang="en-US" b="1" i="1" dirty="0"/>
              <a:t>Le </a:t>
            </a:r>
            <a:r>
              <a:rPr lang="en-US" b="1" i="1" dirty="0" err="1" smtClean="0"/>
              <a:t>contentieux</a:t>
            </a:r>
            <a:r>
              <a:rPr lang="en-US" b="1" i="1" dirty="0" smtClean="0"/>
              <a:t> </a:t>
            </a:r>
            <a:r>
              <a:rPr lang="en-US" b="1" i="1" dirty="0"/>
              <a:t>pour </a:t>
            </a:r>
            <a:r>
              <a:rPr lang="en-US" b="1" i="1" dirty="0" err="1"/>
              <a:t>excès</a:t>
            </a:r>
            <a:r>
              <a:rPr lang="en-US" b="1" i="1" dirty="0"/>
              <a:t> de </a:t>
            </a:r>
            <a:r>
              <a:rPr lang="en-US" b="1" i="1" dirty="0" err="1"/>
              <a:t>pouvoir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8" y="2133600"/>
            <a:ext cx="7016750" cy="3778250"/>
          </a:xfrm>
        </p:spPr>
      </p:pic>
    </p:spTree>
    <p:extLst>
      <p:ext uri="{BB962C8B-B14F-4D97-AF65-F5344CB8AC3E}">
        <p14:creationId xmlns:p14="http://schemas.microsoft.com/office/powerpoint/2010/main" val="5324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Промена</a:t>
            </a:r>
            <a:r>
              <a:rPr lang="en-US" dirty="0" smtClean="0"/>
              <a:t> </a:t>
            </a:r>
            <a:r>
              <a:rPr lang="en-US" dirty="0" err="1" smtClean="0"/>
              <a:t>правне</a:t>
            </a:r>
            <a:r>
              <a:rPr lang="en-US" dirty="0" smtClean="0"/>
              <a:t> </a:t>
            </a:r>
            <a:r>
              <a:rPr lang="en-US" dirty="0" err="1" smtClean="0"/>
              <a:t>природе</a:t>
            </a:r>
            <a:r>
              <a:rPr lang="en-US" dirty="0" smtClean="0"/>
              <a:t> </a:t>
            </a:r>
            <a:r>
              <a:rPr lang="en-US" dirty="0" err="1" smtClean="0"/>
              <a:t>Државног</a:t>
            </a:r>
            <a:r>
              <a:rPr lang="en-US" dirty="0" smtClean="0"/>
              <a:t> </a:t>
            </a:r>
            <a:r>
              <a:rPr lang="en-US" dirty="0" err="1" smtClean="0"/>
              <a:t>савета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13" y="2867890"/>
            <a:ext cx="8915099" cy="3075709"/>
          </a:xfrm>
        </p:spPr>
      </p:pic>
    </p:spTree>
    <p:extLst>
      <p:ext uri="{BB962C8B-B14F-4D97-AF65-F5344CB8AC3E}">
        <p14:creationId xmlns:p14="http://schemas.microsoft.com/office/powerpoint/2010/main" val="9580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sz="2400" b="1" dirty="0" smtClean="0"/>
              <a:t>1799. (</a:t>
            </a:r>
            <a:r>
              <a:rPr lang="en-US" sz="2400" b="1" i="1" dirty="0" smtClean="0"/>
              <a:t>justice </a:t>
            </a:r>
            <a:r>
              <a:rPr lang="en-US" sz="2400" b="1" i="1" dirty="0" err="1" smtClean="0"/>
              <a:t>retenue</a:t>
            </a:r>
            <a:r>
              <a:rPr lang="en-US" sz="2400" b="1" dirty="0"/>
              <a:t>) </a:t>
            </a:r>
            <a:r>
              <a:rPr lang="en-US" sz="2400" b="1" dirty="0" smtClean="0"/>
              <a:t>              1872. </a:t>
            </a:r>
            <a:r>
              <a:rPr lang="en-US" sz="2400" b="1" dirty="0"/>
              <a:t>(</a:t>
            </a:r>
            <a:r>
              <a:rPr lang="en-US" sz="2400" b="1" i="1" dirty="0"/>
              <a:t>justice </a:t>
            </a:r>
            <a:r>
              <a:rPr lang="en-US" sz="2400" b="1" i="1" dirty="0" err="1" smtClean="0"/>
              <a:t>deleguee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357744"/>
            <a:ext cx="3987984" cy="491933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75" y="1357744"/>
            <a:ext cx="4073237" cy="49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Немачко</a:t>
            </a:r>
            <a:r>
              <a:rPr lang="en-US" dirty="0" smtClean="0"/>
              <a:t> </a:t>
            </a:r>
            <a:r>
              <a:rPr lang="en-US" dirty="0" err="1" smtClean="0"/>
              <a:t>управно</a:t>
            </a:r>
            <a:r>
              <a:rPr lang="en-US" dirty="0" smtClean="0"/>
              <a:t> </a:t>
            </a:r>
            <a:r>
              <a:rPr lang="en-US" dirty="0" err="1" smtClean="0"/>
              <a:t>судство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Организација</a:t>
            </a:r>
            <a:r>
              <a:rPr lang="en-US" b="1" dirty="0" smtClean="0"/>
              <a:t> </a:t>
            </a:r>
            <a:r>
              <a:rPr lang="en-US" b="1" dirty="0" err="1" smtClean="0"/>
              <a:t>и</a:t>
            </a:r>
            <a:r>
              <a:rPr lang="en-US" b="1" dirty="0" smtClean="0"/>
              <a:t> </a:t>
            </a:r>
            <a:r>
              <a:rPr lang="en-US" b="1" dirty="0" err="1" smtClean="0"/>
              <a:t>надлежност</a:t>
            </a:r>
            <a:r>
              <a:rPr lang="en-US" b="1" dirty="0" smtClean="0"/>
              <a:t> </a:t>
            </a:r>
            <a:r>
              <a:rPr lang="en-US" b="1" dirty="0" err="1" smtClean="0"/>
              <a:t>управног</a:t>
            </a:r>
            <a:r>
              <a:rPr lang="en-US" b="1" dirty="0" smtClean="0"/>
              <a:t> </a:t>
            </a:r>
            <a:r>
              <a:rPr lang="en-US" b="1" dirty="0" err="1" smtClean="0"/>
              <a:t>судства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i="1" dirty="0" err="1" smtClean="0"/>
              <a:t>Bundesverwaltungsgericht</a:t>
            </a:r>
            <a:r>
              <a:rPr lang="en-US" sz="2400" b="1" dirty="0" smtClean="0"/>
              <a:t> </a:t>
            </a:r>
            <a:r>
              <a:rPr lang="en-US" sz="2400" dirty="0" smtClean="0"/>
              <a:t>(1953)</a:t>
            </a:r>
            <a:r>
              <a:rPr lang="mr-IN" sz="2400" i="1" dirty="0" smtClean="0"/>
              <a:t>–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савезни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суд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савезни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закони</a:t>
            </a:r>
            <a:endParaRPr lang="en-US" sz="2400" b="1" i="1" dirty="0" smtClean="0"/>
          </a:p>
          <a:p>
            <a:r>
              <a:rPr lang="en-US" sz="2400" b="1" i="1" dirty="0" err="1" smtClean="0"/>
              <a:t>Oberverwaltungsgericht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i="1" dirty="0" err="1" smtClean="0"/>
              <a:t>покрајински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суд</a:t>
            </a:r>
            <a:r>
              <a:rPr lang="en-US" sz="2400" dirty="0" smtClean="0"/>
              <a:t>, </a:t>
            </a:r>
            <a:r>
              <a:rPr lang="en-US" sz="2400" dirty="0" err="1" smtClean="0"/>
              <a:t>савезни</a:t>
            </a:r>
            <a:r>
              <a:rPr lang="en-US" sz="2400" dirty="0" smtClean="0"/>
              <a:t> </a:t>
            </a:r>
            <a:r>
              <a:rPr lang="en-US" sz="2400" dirty="0" err="1" smtClean="0"/>
              <a:t>и</a:t>
            </a:r>
            <a:r>
              <a:rPr lang="en-US" sz="2400" dirty="0" smtClean="0"/>
              <a:t> </a:t>
            </a:r>
            <a:r>
              <a:rPr lang="en-US" sz="2400" dirty="0" err="1" smtClean="0"/>
              <a:t>покрајински</a:t>
            </a:r>
            <a:r>
              <a:rPr lang="en-US" sz="2400" dirty="0" smtClean="0"/>
              <a:t> </a:t>
            </a:r>
            <a:r>
              <a:rPr lang="en-US" sz="2400" dirty="0" err="1" smtClean="0"/>
              <a:t>закони</a:t>
            </a:r>
            <a:endParaRPr lang="en-US" sz="2400" b="1" i="1" dirty="0" smtClean="0"/>
          </a:p>
          <a:p>
            <a:r>
              <a:rPr lang="en-US" sz="2400" b="1" i="1" dirty="0" err="1" smtClean="0"/>
              <a:t>Verwaltungsgericht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i="1" dirty="0" err="1" smtClean="0"/>
              <a:t>покрајински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суд</a:t>
            </a:r>
            <a:r>
              <a:rPr lang="en-US" sz="2400" dirty="0" smtClean="0"/>
              <a:t>, </a:t>
            </a:r>
            <a:r>
              <a:rPr lang="en-US" sz="2400" dirty="0" err="1" smtClean="0"/>
              <a:t>савезни</a:t>
            </a:r>
            <a:r>
              <a:rPr lang="en-US" sz="2400" dirty="0" smtClean="0"/>
              <a:t> </a:t>
            </a:r>
            <a:r>
              <a:rPr lang="en-US" sz="2400" dirty="0" err="1" smtClean="0"/>
              <a:t>и</a:t>
            </a:r>
            <a:r>
              <a:rPr lang="en-US" sz="2400" dirty="0" smtClean="0"/>
              <a:t> </a:t>
            </a:r>
            <a:r>
              <a:rPr lang="en-US" sz="2400" dirty="0" err="1" smtClean="0"/>
              <a:t>покрајински</a:t>
            </a:r>
            <a:r>
              <a:rPr lang="en-US" sz="2400" dirty="0" smtClean="0"/>
              <a:t> </a:t>
            </a:r>
            <a:r>
              <a:rPr lang="en-US" sz="2400" dirty="0" err="1" smtClean="0"/>
              <a:t>закони</a:t>
            </a:r>
            <a:endParaRPr lang="en-US" sz="2400" dirty="0" smtClean="0"/>
          </a:p>
          <a:p>
            <a:endParaRPr lang="en-US" sz="2400" b="1" i="1" dirty="0"/>
          </a:p>
          <a:p>
            <a:r>
              <a:rPr lang="en-US" sz="2400" dirty="0" err="1" smtClean="0"/>
              <a:t>Не</a:t>
            </a:r>
            <a:r>
              <a:rPr lang="en-US" sz="2400" dirty="0" smtClean="0"/>
              <a:t> </a:t>
            </a:r>
            <a:r>
              <a:rPr lang="en-US" sz="2400" dirty="0" err="1" smtClean="0"/>
              <a:t>суде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сви</a:t>
            </a:r>
            <a:r>
              <a:rPr lang="en-US" sz="2400" dirty="0" smtClean="0"/>
              <a:t> </a:t>
            </a:r>
            <a:r>
              <a:rPr lang="en-US" sz="2400" dirty="0" err="1" smtClean="0"/>
              <a:t>спорови</a:t>
            </a:r>
            <a:r>
              <a:rPr lang="en-US" sz="2400" dirty="0" smtClean="0"/>
              <a:t> </a:t>
            </a:r>
            <a:r>
              <a:rPr lang="en-US" sz="2400" dirty="0" err="1" smtClean="0"/>
              <a:t>у</a:t>
            </a:r>
            <a:r>
              <a:rPr lang="en-US" sz="2400" dirty="0" smtClean="0"/>
              <a:t> </a:t>
            </a:r>
            <a:r>
              <a:rPr lang="en-US" sz="2400" dirty="0" err="1" smtClean="0"/>
              <a:t>три</a:t>
            </a:r>
            <a:r>
              <a:rPr lang="en-US" sz="2400" dirty="0" smtClean="0"/>
              <a:t> </a:t>
            </a:r>
            <a:r>
              <a:rPr lang="en-US" sz="2400" dirty="0" err="1" smtClean="0"/>
              <a:t>инстанце</a:t>
            </a:r>
            <a:endParaRPr lang="en-US" sz="2400" dirty="0"/>
          </a:p>
          <a:p>
            <a:r>
              <a:rPr lang="en-US" sz="2400" dirty="0" err="1" smtClean="0"/>
              <a:t>Накнада</a:t>
            </a:r>
            <a:r>
              <a:rPr lang="en-US" sz="2400" dirty="0" smtClean="0"/>
              <a:t> </a:t>
            </a:r>
            <a:r>
              <a:rPr lang="en-US" sz="2400" dirty="0" err="1" smtClean="0"/>
              <a:t>штете</a:t>
            </a:r>
            <a:r>
              <a:rPr lang="en-US" sz="2400" dirty="0" smtClean="0"/>
              <a:t>, </a:t>
            </a:r>
            <a:r>
              <a:rPr lang="en-US" sz="2400" dirty="0" err="1" smtClean="0"/>
              <a:t>јавне</a:t>
            </a:r>
            <a:r>
              <a:rPr lang="en-US" sz="2400" dirty="0" smtClean="0"/>
              <a:t> </a:t>
            </a:r>
            <a:r>
              <a:rPr lang="en-US" sz="2400" dirty="0" err="1" smtClean="0"/>
              <a:t>набавке</a:t>
            </a:r>
            <a:r>
              <a:rPr lang="en-US" sz="2400" dirty="0" smtClean="0"/>
              <a:t>, </a:t>
            </a:r>
            <a:r>
              <a:rPr lang="en-US" sz="2400" dirty="0" err="1" smtClean="0"/>
              <a:t>фискални</a:t>
            </a:r>
            <a:r>
              <a:rPr lang="en-US" sz="2400" dirty="0" smtClean="0"/>
              <a:t> </a:t>
            </a:r>
            <a:r>
              <a:rPr lang="en-US" sz="2400" dirty="0" err="1" smtClean="0"/>
              <a:t>спорови</a:t>
            </a:r>
            <a:r>
              <a:rPr lang="en-US" sz="2400" dirty="0" smtClean="0"/>
              <a:t>, </a:t>
            </a:r>
            <a:r>
              <a:rPr lang="en-US" sz="2400" dirty="0" err="1" smtClean="0"/>
              <a:t>спорови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социјалног</a:t>
            </a:r>
            <a:r>
              <a:rPr lang="en-US" sz="2400" dirty="0" smtClean="0"/>
              <a:t> </a:t>
            </a:r>
            <a:r>
              <a:rPr lang="en-US" sz="2400" dirty="0" err="1" smtClean="0"/>
              <a:t>осигурања</a:t>
            </a:r>
            <a:r>
              <a:rPr lang="en-US" sz="2400" dirty="0" smtClean="0"/>
              <a:t>, </a:t>
            </a:r>
            <a:r>
              <a:rPr lang="en-US" sz="2400" dirty="0" err="1" smtClean="0"/>
              <a:t>накнада</a:t>
            </a:r>
            <a:r>
              <a:rPr lang="en-US" sz="2400" dirty="0" smtClean="0"/>
              <a:t> </a:t>
            </a:r>
            <a:r>
              <a:rPr lang="en-US" sz="2400" dirty="0" err="1" smtClean="0"/>
              <a:t>за</a:t>
            </a:r>
            <a:r>
              <a:rPr lang="en-US" sz="2400" dirty="0" smtClean="0"/>
              <a:t> </a:t>
            </a:r>
            <a:r>
              <a:rPr lang="en-US" sz="2400" dirty="0" err="1" smtClean="0"/>
              <a:t>експропријацију</a:t>
            </a:r>
            <a:r>
              <a:rPr lang="en-US" sz="2400" b="1" i="1" dirty="0"/>
              <a:t> </a:t>
            </a:r>
            <a:r>
              <a:rPr lang="mr-IN" sz="2400" b="1" i="1" dirty="0" smtClean="0"/>
              <a:t>–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нису</a:t>
            </a:r>
            <a:r>
              <a:rPr lang="en-US" sz="2400" dirty="0" smtClean="0"/>
              <a:t> </a:t>
            </a:r>
            <a:r>
              <a:rPr lang="en-US" sz="2400" dirty="0" err="1" smtClean="0"/>
              <a:t>у</a:t>
            </a:r>
            <a:r>
              <a:rPr lang="en-US" sz="2400" dirty="0" smtClean="0"/>
              <a:t> </a:t>
            </a:r>
            <a:r>
              <a:rPr lang="en-US" sz="2400" dirty="0" err="1" smtClean="0"/>
              <a:t>надлежности</a:t>
            </a:r>
            <a:r>
              <a:rPr lang="en-US" sz="2400" dirty="0" smtClean="0"/>
              <a:t> </a:t>
            </a:r>
            <a:r>
              <a:rPr lang="en-US" sz="2400" dirty="0" err="1" smtClean="0"/>
              <a:t>управног</a:t>
            </a:r>
            <a:r>
              <a:rPr lang="en-US" sz="2400" dirty="0" smtClean="0"/>
              <a:t> </a:t>
            </a:r>
            <a:r>
              <a:rPr lang="en-US" sz="2400" dirty="0" err="1" smtClean="0"/>
              <a:t>судства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49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Врсте</a:t>
            </a:r>
            <a:r>
              <a:rPr lang="en-US" b="1" dirty="0" smtClean="0"/>
              <a:t> </a:t>
            </a:r>
            <a:r>
              <a:rPr lang="en-US" b="1" dirty="0" err="1" smtClean="0"/>
              <a:t>тужби</a:t>
            </a:r>
            <a:r>
              <a:rPr lang="en-US" b="1" dirty="0" smtClean="0"/>
              <a:t> / </a:t>
            </a:r>
            <a:r>
              <a:rPr lang="en-US" b="1" dirty="0" err="1" smtClean="0"/>
              <a:t>тужбених</a:t>
            </a:r>
            <a:r>
              <a:rPr lang="en-US" b="1" dirty="0" smtClean="0"/>
              <a:t> </a:t>
            </a:r>
            <a:r>
              <a:rPr lang="en-US" b="1" dirty="0" err="1" smtClean="0"/>
              <a:t>захтева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211" y="1346886"/>
            <a:ext cx="9107401" cy="4992130"/>
          </a:xfrm>
        </p:spPr>
        <p:txBody>
          <a:bodyPr>
            <a:noAutofit/>
          </a:bodyPr>
          <a:lstStyle/>
          <a:p>
            <a:r>
              <a:rPr lang="en-US" sz="2400" b="1" i="1" dirty="0" err="1" smtClean="0"/>
              <a:t>Anfechtungsklage</a:t>
            </a:r>
            <a:r>
              <a:rPr lang="en-US" sz="2400" b="1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поништај</a:t>
            </a:r>
            <a:r>
              <a:rPr lang="en-US" sz="2400" dirty="0" smtClean="0"/>
              <a:t> </a:t>
            </a:r>
            <a:r>
              <a:rPr lang="en-US" sz="2400" dirty="0" err="1" smtClean="0"/>
              <a:t>онерозних</a:t>
            </a:r>
            <a:r>
              <a:rPr lang="en-US" sz="2400" dirty="0" smtClean="0"/>
              <a:t> </a:t>
            </a:r>
            <a:r>
              <a:rPr lang="en-US" sz="2400" dirty="0" err="1" smtClean="0"/>
              <a:t>управних</a:t>
            </a:r>
            <a:r>
              <a:rPr lang="en-US" sz="2400" dirty="0" smtClean="0"/>
              <a:t> </a:t>
            </a:r>
            <a:r>
              <a:rPr lang="en-US" sz="2400" dirty="0" err="1" smtClean="0"/>
              <a:t>аката</a:t>
            </a:r>
            <a:r>
              <a:rPr lang="en-US" sz="2400" dirty="0" smtClean="0"/>
              <a:t>, </a:t>
            </a:r>
            <a:r>
              <a:rPr lang="en-US" sz="2400" dirty="0" err="1" smtClean="0"/>
              <a:t>ексцепција</a:t>
            </a:r>
            <a:r>
              <a:rPr lang="en-US" sz="2400" dirty="0" smtClean="0"/>
              <a:t> </a:t>
            </a:r>
            <a:r>
              <a:rPr lang="en-US" sz="2400" dirty="0" err="1" smtClean="0"/>
              <a:t>неуставности</a:t>
            </a:r>
            <a:r>
              <a:rPr lang="en-US" sz="2400" dirty="0" smtClean="0"/>
              <a:t> </a:t>
            </a:r>
            <a:r>
              <a:rPr lang="en-US" sz="2400" dirty="0" err="1" smtClean="0"/>
              <a:t>и</a:t>
            </a:r>
            <a:r>
              <a:rPr lang="en-US" sz="2400" dirty="0" smtClean="0"/>
              <a:t> </a:t>
            </a:r>
            <a:r>
              <a:rPr lang="en-US" sz="2400" dirty="0" err="1" smtClean="0"/>
              <a:t>незаконитости</a:t>
            </a:r>
            <a:r>
              <a:rPr lang="en-US" sz="2400" dirty="0" smtClean="0"/>
              <a:t>)</a:t>
            </a:r>
          </a:p>
          <a:p>
            <a:r>
              <a:rPr lang="en-US" sz="2400" b="1" i="1" dirty="0" err="1" smtClean="0"/>
              <a:t>Verpflichtungsklage</a:t>
            </a:r>
            <a:r>
              <a:rPr lang="en-US" sz="2400" b="1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поништај</a:t>
            </a:r>
            <a:r>
              <a:rPr lang="en-US" sz="2400" dirty="0" smtClean="0"/>
              <a:t> </a:t>
            </a:r>
            <a:r>
              <a:rPr lang="en-US" sz="2400" dirty="0" err="1" smtClean="0"/>
              <a:t>негативних</a:t>
            </a:r>
            <a:r>
              <a:rPr lang="en-US" sz="2400" dirty="0" smtClean="0"/>
              <a:t> </a:t>
            </a:r>
            <a:r>
              <a:rPr lang="en-US" sz="2400" dirty="0" err="1" smtClean="0"/>
              <a:t>управних</a:t>
            </a:r>
            <a:r>
              <a:rPr lang="en-US" sz="2400" dirty="0" smtClean="0"/>
              <a:t> </a:t>
            </a:r>
            <a:r>
              <a:rPr lang="en-US" sz="2400" dirty="0" err="1" smtClean="0"/>
              <a:t>аката</a:t>
            </a:r>
            <a:r>
              <a:rPr lang="en-US" sz="2400" dirty="0" smtClean="0"/>
              <a:t> </a:t>
            </a:r>
            <a:r>
              <a:rPr lang="en-US" sz="2400" dirty="0" err="1" smtClean="0"/>
              <a:t>и</a:t>
            </a:r>
            <a:r>
              <a:rPr lang="en-US" sz="2400" dirty="0" smtClean="0"/>
              <a:t> </a:t>
            </a:r>
            <a:r>
              <a:rPr lang="en-US" sz="2400" dirty="0" err="1" smtClean="0"/>
              <a:t>против</a:t>
            </a:r>
            <a:r>
              <a:rPr lang="en-US" sz="2400" dirty="0" smtClean="0"/>
              <a:t> </a:t>
            </a:r>
            <a:r>
              <a:rPr lang="en-US" sz="2400" dirty="0" err="1" smtClean="0"/>
              <a:t>ћутања</a:t>
            </a:r>
            <a:r>
              <a:rPr lang="en-US" sz="2400" dirty="0" smtClean="0"/>
              <a:t> </a:t>
            </a:r>
            <a:r>
              <a:rPr lang="en-US" sz="2400" dirty="0" err="1" smtClean="0"/>
              <a:t>управе</a:t>
            </a:r>
            <a:r>
              <a:rPr lang="en-US" sz="2400" dirty="0" smtClean="0"/>
              <a:t>, </a:t>
            </a:r>
            <a:r>
              <a:rPr lang="en-US" sz="2400" dirty="0" err="1"/>
              <a:t>ексцепција</a:t>
            </a:r>
            <a:r>
              <a:rPr lang="en-US" sz="2400" dirty="0"/>
              <a:t> </a:t>
            </a:r>
            <a:r>
              <a:rPr lang="en-US" sz="2400" dirty="0" err="1"/>
              <a:t>неуставности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незаконитости</a:t>
            </a:r>
            <a:r>
              <a:rPr lang="en-US" sz="2400" dirty="0" smtClean="0"/>
              <a:t>)</a:t>
            </a:r>
          </a:p>
          <a:p>
            <a:r>
              <a:rPr lang="en-US" sz="2400" b="1" i="1" dirty="0" err="1" smtClean="0"/>
              <a:t>Leistungsklage</a:t>
            </a:r>
            <a:r>
              <a:rPr lang="en-US" sz="2400" b="1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против</a:t>
            </a:r>
            <a:r>
              <a:rPr lang="en-US" sz="2400" dirty="0" smtClean="0"/>
              <a:t> </a:t>
            </a:r>
            <a:r>
              <a:rPr lang="en-US" sz="2400" dirty="0" err="1" smtClean="0"/>
              <a:t>незаконито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предузетих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</a:t>
            </a:r>
            <a:r>
              <a:rPr lang="en-US" sz="2400" dirty="0" err="1" smtClean="0"/>
              <a:t>изосталих</a:t>
            </a:r>
            <a:r>
              <a:rPr lang="en-US" sz="2400" dirty="0" smtClean="0"/>
              <a:t> </a:t>
            </a:r>
            <a:r>
              <a:rPr lang="en-US" sz="2400" dirty="0" err="1" smtClean="0"/>
              <a:t>управних</a:t>
            </a:r>
            <a:r>
              <a:rPr lang="en-US" sz="2400" dirty="0" smtClean="0"/>
              <a:t> </a:t>
            </a:r>
            <a:r>
              <a:rPr lang="en-US" sz="2400" dirty="0" err="1" smtClean="0"/>
              <a:t>радњи</a:t>
            </a:r>
            <a:r>
              <a:rPr lang="en-US" sz="2400" dirty="0" smtClean="0"/>
              <a:t>)</a:t>
            </a:r>
          </a:p>
          <a:p>
            <a:r>
              <a:rPr lang="en-US" sz="2400" b="1" i="1" dirty="0" err="1" smtClean="0"/>
              <a:t>Feststellungsklage</a:t>
            </a:r>
            <a:r>
              <a:rPr lang="en-US" sz="2400" b="1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тужба</a:t>
            </a:r>
            <a:r>
              <a:rPr lang="en-US" sz="2400" dirty="0" smtClean="0"/>
              <a:t> </a:t>
            </a:r>
            <a:r>
              <a:rPr lang="en-US" sz="2400" dirty="0" err="1" smtClean="0"/>
              <a:t>за</a:t>
            </a:r>
            <a:r>
              <a:rPr lang="en-US" sz="2400" dirty="0" smtClean="0"/>
              <a:t> </a:t>
            </a:r>
            <a:r>
              <a:rPr lang="en-US" sz="2400" dirty="0" err="1" smtClean="0"/>
              <a:t>утврђење</a:t>
            </a:r>
            <a:r>
              <a:rPr lang="en-US" sz="2400" dirty="0" smtClean="0"/>
              <a:t>, </a:t>
            </a:r>
            <a:r>
              <a:rPr lang="en-US" sz="2400" dirty="0" err="1"/>
              <a:t>ексцепција</a:t>
            </a:r>
            <a:r>
              <a:rPr lang="en-US" sz="2400" dirty="0"/>
              <a:t> </a:t>
            </a:r>
            <a:r>
              <a:rPr lang="en-US" sz="2400" dirty="0" err="1"/>
              <a:t>неуставности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незаконитости</a:t>
            </a:r>
            <a:r>
              <a:rPr lang="en-US" sz="2400" dirty="0" smtClean="0"/>
              <a:t>)</a:t>
            </a:r>
            <a:endParaRPr lang="en-US" sz="2400" b="1" i="1" dirty="0"/>
          </a:p>
          <a:p>
            <a:r>
              <a:rPr lang="en-US" sz="2400" b="1" i="1" dirty="0" err="1"/>
              <a:t>Normenkontrollverfahren</a:t>
            </a:r>
            <a:r>
              <a:rPr lang="en-US" sz="2400" b="1" i="1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против</a:t>
            </a:r>
            <a:r>
              <a:rPr lang="en-US" sz="2400" dirty="0" smtClean="0"/>
              <a:t> </a:t>
            </a:r>
            <a:r>
              <a:rPr lang="en-US" sz="2400" dirty="0" err="1" smtClean="0"/>
              <a:t>управних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прописа</a:t>
            </a:r>
            <a:r>
              <a:rPr lang="en-US" sz="2400" dirty="0" smtClean="0"/>
              <a:t>, </a:t>
            </a:r>
            <a:r>
              <a:rPr lang="en-US" sz="2400" dirty="0" err="1" smtClean="0"/>
              <a:t>урбанистички</a:t>
            </a:r>
            <a:r>
              <a:rPr lang="en-US" sz="2400" dirty="0" smtClean="0"/>
              <a:t> </a:t>
            </a:r>
            <a:r>
              <a:rPr lang="en-US" sz="2400" dirty="0" err="1" smtClean="0"/>
              <a:t>планови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00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Модели</a:t>
            </a:r>
            <a:r>
              <a:rPr lang="en-US" dirty="0" smtClean="0"/>
              <a:t> </a:t>
            </a:r>
            <a:r>
              <a:rPr lang="en-US" dirty="0" err="1" smtClean="0"/>
              <a:t>управног</a:t>
            </a:r>
            <a:r>
              <a:rPr lang="en-US" dirty="0" smtClean="0"/>
              <a:t> </a:t>
            </a:r>
            <a:r>
              <a:rPr lang="en-US" dirty="0" err="1" smtClean="0"/>
              <a:t>судства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 b="676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368913"/>
            <a:ext cx="8049491" cy="6037119"/>
          </a:xfrm>
        </p:spPr>
      </p:pic>
    </p:spTree>
    <p:extLst>
      <p:ext uri="{BB962C8B-B14F-4D97-AF65-F5344CB8AC3E}">
        <p14:creationId xmlns:p14="http://schemas.microsoft.com/office/powerpoint/2010/main" val="19672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Судска</a:t>
            </a:r>
            <a:r>
              <a:rPr lang="en-US" dirty="0" smtClean="0"/>
              <a:t> </a:t>
            </a:r>
            <a:r>
              <a:rPr lang="en-US" dirty="0" err="1" smtClean="0"/>
              <a:t>контрола</a:t>
            </a:r>
            <a:r>
              <a:rPr lang="en-US" dirty="0" smtClean="0"/>
              <a:t> </a:t>
            </a:r>
            <a:r>
              <a:rPr lang="en-US" dirty="0" err="1" smtClean="0"/>
              <a:t>управе</a:t>
            </a:r>
            <a:r>
              <a:rPr lang="en-US" dirty="0" smtClean="0"/>
              <a:t> </a:t>
            </a:r>
            <a:r>
              <a:rPr lang="en-US" dirty="0" err="1" smtClean="0"/>
              <a:t>у</a:t>
            </a:r>
            <a:r>
              <a:rPr lang="en-US" dirty="0" smtClean="0"/>
              <a:t> </a:t>
            </a:r>
            <a:r>
              <a:rPr lang="en-US" dirty="0" err="1" smtClean="0"/>
              <a:t>Енглеској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Организација</a:t>
            </a:r>
            <a:r>
              <a:rPr lang="en-US" b="1" dirty="0" smtClean="0"/>
              <a:t> </a:t>
            </a:r>
            <a:r>
              <a:rPr lang="en-US" b="1" dirty="0" err="1" smtClean="0"/>
              <a:t>и</a:t>
            </a:r>
            <a:r>
              <a:rPr lang="en-US" b="1" dirty="0" smtClean="0"/>
              <a:t> </a:t>
            </a:r>
            <a:r>
              <a:rPr lang="en-US" b="1" dirty="0" err="1" smtClean="0"/>
              <a:t>надлежност</a:t>
            </a:r>
            <a:r>
              <a:rPr lang="en-US" b="1" dirty="0" smtClean="0"/>
              <a:t> </a:t>
            </a:r>
            <a:r>
              <a:rPr lang="en-US" b="1" dirty="0" err="1" smtClean="0"/>
              <a:t>судова</a:t>
            </a:r>
            <a:r>
              <a:rPr lang="en-US" b="1" dirty="0" smtClean="0"/>
              <a:t> </a:t>
            </a:r>
            <a:r>
              <a:rPr lang="en-US" b="1" dirty="0" err="1" smtClean="0"/>
              <a:t>који</a:t>
            </a:r>
            <a:r>
              <a:rPr lang="en-US" b="1" dirty="0" smtClean="0"/>
              <a:t> </a:t>
            </a:r>
            <a:r>
              <a:rPr lang="en-US" b="1" dirty="0" err="1" smtClean="0"/>
              <a:t>контролишу</a:t>
            </a:r>
            <a:r>
              <a:rPr lang="en-US" b="1" dirty="0" smtClean="0"/>
              <a:t> </a:t>
            </a:r>
            <a:r>
              <a:rPr lang="en-US" b="1" dirty="0" err="1" smtClean="0"/>
              <a:t>управу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Constitutional Reform Act (2005)</a:t>
            </a:r>
          </a:p>
          <a:p>
            <a:r>
              <a:rPr lang="en-US" dirty="0" smtClean="0"/>
              <a:t>The Tribunals, Courts and Enforcement Act (2007)</a:t>
            </a:r>
          </a:p>
          <a:p>
            <a:r>
              <a:rPr lang="en-US" dirty="0" smtClean="0"/>
              <a:t>Part 54 of the Civil Procedure Rules</a:t>
            </a:r>
          </a:p>
          <a:p>
            <a:endParaRPr lang="en-US" dirty="0"/>
          </a:p>
          <a:p>
            <a:r>
              <a:rPr lang="en-US" dirty="0" err="1" smtClean="0"/>
              <a:t>Врховни</a:t>
            </a:r>
            <a:r>
              <a:rPr lang="en-US" dirty="0" smtClean="0"/>
              <a:t> </a:t>
            </a:r>
            <a:r>
              <a:rPr lang="en-US" dirty="0" err="1" smtClean="0"/>
              <a:t>суд</a:t>
            </a:r>
            <a:r>
              <a:rPr lang="en-US" dirty="0" smtClean="0"/>
              <a:t> УК</a:t>
            </a:r>
          </a:p>
          <a:p>
            <a:r>
              <a:rPr lang="en-US" dirty="0" err="1" smtClean="0"/>
              <a:t>Жалбени</a:t>
            </a:r>
            <a:r>
              <a:rPr lang="en-US" dirty="0" smtClean="0"/>
              <a:t> </a:t>
            </a:r>
            <a:r>
              <a:rPr lang="en-US" dirty="0" err="1" smtClean="0"/>
              <a:t>суд</a:t>
            </a:r>
            <a:endParaRPr lang="en-US" dirty="0" smtClean="0"/>
          </a:p>
          <a:p>
            <a:r>
              <a:rPr lang="en-US" dirty="0" err="1" smtClean="0"/>
              <a:t>Високи</a:t>
            </a:r>
            <a:r>
              <a:rPr lang="en-US" dirty="0" smtClean="0"/>
              <a:t> </a:t>
            </a:r>
            <a:r>
              <a:rPr lang="en-US" dirty="0" err="1" smtClean="0"/>
              <a:t>суд</a:t>
            </a:r>
            <a:r>
              <a:rPr lang="en-US" dirty="0" smtClean="0"/>
              <a:t> (</a:t>
            </a:r>
            <a:r>
              <a:rPr lang="en-US" dirty="0" err="1" smtClean="0"/>
              <a:t>Управни</a:t>
            </a:r>
            <a:r>
              <a:rPr lang="en-US" dirty="0" smtClean="0"/>
              <a:t> </a:t>
            </a:r>
            <a:r>
              <a:rPr lang="en-US" dirty="0" err="1" smtClean="0"/>
              <a:t>суд</a:t>
            </a:r>
            <a:r>
              <a:rPr lang="en-US" dirty="0" smtClean="0"/>
              <a:t>) / </a:t>
            </a:r>
            <a:r>
              <a:rPr lang="en-US" dirty="0" err="1" smtClean="0"/>
              <a:t>Виши</a:t>
            </a:r>
            <a:r>
              <a:rPr lang="en-US" dirty="0" smtClean="0"/>
              <a:t> </a:t>
            </a:r>
            <a:r>
              <a:rPr lang="en-US" dirty="0" err="1" smtClean="0"/>
              <a:t>трибунал</a:t>
            </a:r>
            <a:r>
              <a:rPr lang="en-US" dirty="0" smtClean="0"/>
              <a:t> (</a:t>
            </a:r>
            <a:r>
              <a:rPr lang="en-US" dirty="0" err="1" smtClean="0"/>
              <a:t>у</a:t>
            </a:r>
            <a:r>
              <a:rPr lang="en-US" dirty="0" smtClean="0"/>
              <a:t> </a:t>
            </a:r>
            <a:r>
              <a:rPr lang="en-US" dirty="0" err="1" smtClean="0"/>
              <a:t>рангу</a:t>
            </a:r>
            <a:r>
              <a:rPr lang="en-US" dirty="0" smtClean="0"/>
              <a:t> </a:t>
            </a:r>
            <a:r>
              <a:rPr lang="en-US" dirty="0" err="1" smtClean="0"/>
              <a:t>виших</a:t>
            </a:r>
            <a:r>
              <a:rPr lang="en-US" dirty="0" smtClean="0"/>
              <a:t> </a:t>
            </a:r>
            <a:r>
              <a:rPr lang="en-US" dirty="0" err="1" smtClean="0"/>
              <a:t>судова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Првостепени</a:t>
            </a:r>
            <a:r>
              <a:rPr lang="en-US" dirty="0" smtClean="0"/>
              <a:t> </a:t>
            </a:r>
            <a:r>
              <a:rPr lang="en-US" dirty="0" err="1" smtClean="0"/>
              <a:t>трибунал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Историјски</a:t>
            </a:r>
            <a:r>
              <a:rPr lang="en-US" b="1" dirty="0" smtClean="0"/>
              <a:t> </a:t>
            </a:r>
            <a:r>
              <a:rPr lang="en-US" b="1" dirty="0" err="1" smtClean="0"/>
              <a:t>развој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89" y="2462149"/>
            <a:ext cx="2974848" cy="3121152"/>
          </a:xfrm>
        </p:spPr>
      </p:pic>
    </p:spTree>
    <p:extLst>
      <p:ext uri="{BB962C8B-B14F-4D97-AF65-F5344CB8AC3E}">
        <p14:creationId xmlns:p14="http://schemas.microsoft.com/office/powerpoint/2010/main" val="17608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Albert </a:t>
            </a:r>
            <a:r>
              <a:rPr lang="en-US" b="1" dirty="0" smtClean="0"/>
              <a:t>Venn Dicey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1517481"/>
            <a:ext cx="4522365" cy="4749515"/>
          </a:xfrm>
        </p:spPr>
      </p:pic>
    </p:spTree>
    <p:extLst>
      <p:ext uri="{BB962C8B-B14F-4D97-AF65-F5344CB8AC3E}">
        <p14:creationId xmlns:p14="http://schemas.microsoft.com/office/powerpoint/2010/main" val="12923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Историјски</a:t>
            </a:r>
            <a:r>
              <a:rPr lang="en-US" b="1" dirty="0" smtClean="0"/>
              <a:t> </a:t>
            </a:r>
            <a:r>
              <a:rPr lang="en-US" b="1" dirty="0" err="1" smtClean="0"/>
              <a:t>развој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/>
              <a:t>Управни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трибунали</a:t>
            </a:r>
            <a:r>
              <a:rPr lang="en-US" dirty="0" smtClean="0"/>
              <a:t>:</a:t>
            </a:r>
          </a:p>
          <a:p>
            <a:r>
              <a:rPr lang="en-US" dirty="0" smtClean="0"/>
              <a:t>1660 </a:t>
            </a:r>
            <a:r>
              <a:rPr lang="mr-IN" dirty="0" smtClean="0"/>
              <a:t>–</a:t>
            </a:r>
            <a:r>
              <a:rPr lang="en-US" dirty="0" smtClean="0"/>
              <a:t> the Commissioner of Customs and Excise</a:t>
            </a:r>
          </a:p>
          <a:p>
            <a:r>
              <a:rPr lang="en-US" dirty="0" smtClean="0"/>
              <a:t>1799 </a:t>
            </a:r>
            <a:r>
              <a:rPr lang="mr-IN" dirty="0" smtClean="0"/>
              <a:t>–</a:t>
            </a:r>
            <a:r>
              <a:rPr lang="en-US" dirty="0" smtClean="0"/>
              <a:t> the General Commissioner of Income Tax</a:t>
            </a:r>
          </a:p>
          <a:p>
            <a:r>
              <a:rPr lang="en-US" dirty="0" smtClean="0"/>
              <a:t>XX </a:t>
            </a:r>
            <a:r>
              <a:rPr lang="en-US" dirty="0" err="1" smtClean="0"/>
              <a:t>век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више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80</a:t>
            </a:r>
          </a:p>
          <a:p>
            <a:r>
              <a:rPr lang="en-US" i="1" dirty="0" err="1" smtClean="0"/>
              <a:t>Производ</a:t>
            </a:r>
            <a:r>
              <a:rPr lang="en-US" i="1" dirty="0" smtClean="0"/>
              <a:t> </a:t>
            </a:r>
            <a:r>
              <a:rPr lang="en-US" i="1" dirty="0" err="1" smtClean="0"/>
              <a:t>државе</a:t>
            </a:r>
            <a:r>
              <a:rPr lang="en-US" i="1" dirty="0" smtClean="0"/>
              <a:t> </a:t>
            </a:r>
            <a:r>
              <a:rPr lang="en-US" i="1" dirty="0" err="1" smtClean="0"/>
              <a:t>благостања</a:t>
            </a:r>
            <a:endParaRPr lang="en-US" i="1" dirty="0" smtClean="0"/>
          </a:p>
          <a:p>
            <a:r>
              <a:rPr lang="en-US" i="1" dirty="0" err="1" smtClean="0"/>
              <a:t>Неплански</a:t>
            </a:r>
            <a:r>
              <a:rPr lang="en-US" i="1" dirty="0" smtClean="0"/>
              <a:t>, </a:t>
            </a:r>
            <a:r>
              <a:rPr lang="en-US" i="1" dirty="0" err="1" smtClean="0"/>
              <a:t>велике</a:t>
            </a:r>
            <a:r>
              <a:rPr lang="en-US" i="1" dirty="0" smtClean="0"/>
              <a:t> </a:t>
            </a:r>
            <a:r>
              <a:rPr lang="en-US" i="1" dirty="0" err="1" smtClean="0"/>
              <a:t>процесне</a:t>
            </a:r>
            <a:r>
              <a:rPr lang="en-US" i="1" dirty="0" smtClean="0"/>
              <a:t> </a:t>
            </a:r>
            <a:r>
              <a:rPr lang="en-US" i="1" dirty="0" err="1" smtClean="0"/>
              <a:t>и</a:t>
            </a:r>
            <a:r>
              <a:rPr lang="en-US" i="1" dirty="0" smtClean="0"/>
              <a:t> </a:t>
            </a:r>
            <a:r>
              <a:rPr lang="en-US" i="1" dirty="0" err="1" smtClean="0"/>
              <a:t>организационе</a:t>
            </a:r>
            <a:r>
              <a:rPr lang="en-US" i="1" dirty="0" smtClean="0"/>
              <a:t> </a:t>
            </a:r>
            <a:r>
              <a:rPr lang="en-US" i="1" dirty="0" err="1" smtClean="0"/>
              <a:t>разлике</a:t>
            </a:r>
            <a:r>
              <a:rPr lang="en-US" i="1" dirty="0" smtClean="0"/>
              <a:t>, </a:t>
            </a:r>
            <a:r>
              <a:rPr lang="en-US" i="1" dirty="0" err="1" smtClean="0"/>
              <a:t>недостатак</a:t>
            </a:r>
            <a:r>
              <a:rPr lang="en-US" i="1" dirty="0" smtClean="0"/>
              <a:t> </a:t>
            </a:r>
            <a:r>
              <a:rPr lang="en-US" i="1" dirty="0" err="1" smtClean="0"/>
              <a:t>гаранција</a:t>
            </a:r>
            <a:r>
              <a:rPr lang="en-US" i="1" dirty="0" smtClean="0"/>
              <a:t> </a:t>
            </a:r>
            <a:r>
              <a:rPr lang="en-US" i="1" dirty="0" err="1" smtClean="0"/>
              <a:t>независности</a:t>
            </a:r>
            <a:r>
              <a:rPr lang="en-US" i="1" dirty="0" smtClean="0"/>
              <a:t> </a:t>
            </a:r>
            <a:r>
              <a:rPr lang="en-US" i="1" dirty="0" err="1" smtClean="0"/>
              <a:t>и</a:t>
            </a:r>
            <a:r>
              <a:rPr lang="en-US" i="1" dirty="0" smtClean="0"/>
              <a:t> </a:t>
            </a:r>
            <a:r>
              <a:rPr lang="en-US" i="1" dirty="0" err="1" smtClean="0"/>
              <a:t>процесних</a:t>
            </a:r>
            <a:r>
              <a:rPr lang="en-US" i="1" dirty="0" smtClean="0"/>
              <a:t> </a:t>
            </a:r>
            <a:r>
              <a:rPr lang="en-US" i="1" dirty="0" err="1" smtClean="0"/>
              <a:t>гаранција</a:t>
            </a:r>
            <a:r>
              <a:rPr lang="en-US" i="1" dirty="0" smtClean="0"/>
              <a:t>, </a:t>
            </a:r>
            <a:r>
              <a:rPr lang="en-US" i="1" dirty="0" err="1" smtClean="0"/>
              <a:t>одсуство</a:t>
            </a:r>
            <a:r>
              <a:rPr lang="en-US" i="1" dirty="0" smtClean="0"/>
              <a:t> </a:t>
            </a:r>
            <a:r>
              <a:rPr lang="en-US" i="1" dirty="0" err="1" smtClean="0"/>
              <a:t>правника</a:t>
            </a:r>
            <a:endParaRPr lang="en-US" i="1" dirty="0" smtClean="0"/>
          </a:p>
          <a:p>
            <a:r>
              <a:rPr lang="en-US" u="sng" dirty="0" err="1" smtClean="0"/>
              <a:t>Френков</a:t>
            </a:r>
            <a:r>
              <a:rPr lang="en-US" u="sng" dirty="0" smtClean="0"/>
              <a:t> </a:t>
            </a:r>
            <a:r>
              <a:rPr lang="en-US" u="sng" dirty="0" err="1" smtClean="0"/>
              <a:t>комитет</a:t>
            </a:r>
            <a:r>
              <a:rPr lang="en-US" u="sng" dirty="0" smtClean="0"/>
              <a:t>(1957)</a:t>
            </a:r>
            <a:r>
              <a:rPr lang="en-US" dirty="0" smtClean="0"/>
              <a:t>: </a:t>
            </a:r>
            <a:r>
              <a:rPr lang="en-US" dirty="0" err="1" smtClean="0"/>
              <a:t>транспарентност</a:t>
            </a:r>
            <a:r>
              <a:rPr lang="en-US" dirty="0" smtClean="0"/>
              <a:t>, </a:t>
            </a:r>
            <a:r>
              <a:rPr lang="en-US" dirty="0" err="1" smtClean="0"/>
              <a:t>правичност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непристрасност</a:t>
            </a:r>
            <a:endParaRPr lang="en-US" i="1" dirty="0" smtClean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3344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5646" y="970005"/>
            <a:ext cx="8915399" cy="2262781"/>
          </a:xfrm>
        </p:spPr>
        <p:txBody>
          <a:bodyPr/>
          <a:lstStyle/>
          <a:p>
            <a:pPr algn="ctr"/>
            <a:r>
              <a:rPr lang="en-US" b="1" dirty="0" smtClean="0"/>
              <a:t>ХВАЛА НА ПАЖЊИ!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550773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 smtClean="0"/>
              <a:t>Fromont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06283"/>
              </p:ext>
            </p:extLst>
          </p:nvPr>
        </p:nvGraphicFramePr>
        <p:xfrm>
          <a:off x="6323013" y="446088"/>
          <a:ext cx="5394960" cy="576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/>
              <a:t>Критеријум</a:t>
            </a:r>
            <a:r>
              <a:rPr lang="en-US" sz="1800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1800" u="sng" dirty="0" err="1" smtClean="0"/>
              <a:t>Субјекти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контроле</a:t>
            </a:r>
            <a:endParaRPr lang="en-US" sz="1800" u="sng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i="1" dirty="0" err="1" smtClean="0"/>
              <a:t>Државни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савет</a:t>
            </a:r>
            <a:r>
              <a:rPr lang="en-US" sz="1800" i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нпр</a:t>
            </a:r>
            <a:r>
              <a:rPr lang="en-US" sz="1800" dirty="0" smtClean="0"/>
              <a:t>. </a:t>
            </a:r>
            <a:r>
              <a:rPr lang="en-US" sz="1800" dirty="0" err="1" smtClean="0"/>
              <a:t>Француска</a:t>
            </a:r>
            <a:r>
              <a:rPr lang="en-US" sz="1800" dirty="0" smtClean="0"/>
              <a:t>, </a:t>
            </a:r>
            <a:r>
              <a:rPr lang="en-US" sz="1800" dirty="0" err="1" smtClean="0"/>
              <a:t>Италија</a:t>
            </a:r>
            <a:r>
              <a:rPr lang="en-US" sz="1800" dirty="0" smtClean="0"/>
              <a:t>, </a:t>
            </a:r>
            <a:r>
              <a:rPr lang="en-US" sz="1800" dirty="0" err="1" smtClean="0"/>
              <a:t>Грчка</a:t>
            </a:r>
            <a:r>
              <a:rPr lang="en-US" sz="18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1800" dirty="0" err="1" smtClean="0"/>
              <a:t>Управни</a:t>
            </a:r>
            <a:r>
              <a:rPr lang="en-US" sz="1800" dirty="0" smtClean="0"/>
              <a:t> </a:t>
            </a:r>
            <a:r>
              <a:rPr lang="en-US" sz="1800" dirty="0" err="1" smtClean="0"/>
              <a:t>судови</a:t>
            </a:r>
            <a:r>
              <a:rPr lang="en-US" sz="1800" dirty="0" smtClean="0"/>
              <a:t> (</a:t>
            </a:r>
            <a:r>
              <a:rPr lang="en-US" sz="1800" dirty="0" err="1" smtClean="0"/>
              <a:t>нпр</a:t>
            </a:r>
            <a:r>
              <a:rPr lang="en-US" sz="1800" dirty="0" smtClean="0"/>
              <a:t>. </a:t>
            </a:r>
            <a:r>
              <a:rPr lang="en-US" sz="1800" dirty="0" err="1" smtClean="0"/>
              <a:t>Немачка</a:t>
            </a:r>
            <a:r>
              <a:rPr lang="en-US" sz="1800" dirty="0" smtClean="0"/>
              <a:t>, </a:t>
            </a:r>
            <a:r>
              <a:rPr lang="en-US" sz="1800" dirty="0" err="1" smtClean="0"/>
              <a:t>Аустрија</a:t>
            </a:r>
            <a:r>
              <a:rPr lang="en-US" sz="1800" dirty="0" smtClean="0"/>
              <a:t>, </a:t>
            </a:r>
            <a:r>
              <a:rPr lang="en-US" sz="1800" dirty="0" err="1" smtClean="0"/>
              <a:t>Чешка</a:t>
            </a:r>
            <a:r>
              <a:rPr lang="en-US" sz="18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1800" dirty="0" err="1" smtClean="0"/>
              <a:t>Редовни</a:t>
            </a:r>
            <a:r>
              <a:rPr lang="en-US" sz="1800" dirty="0" smtClean="0"/>
              <a:t> </a:t>
            </a:r>
            <a:r>
              <a:rPr lang="en-US" sz="1800" dirty="0" err="1" smtClean="0"/>
              <a:t>судови</a:t>
            </a:r>
            <a:r>
              <a:rPr lang="en-US" sz="1800" dirty="0" smtClean="0"/>
              <a:t> (Common Law </a:t>
            </a:r>
            <a:r>
              <a:rPr lang="en-US" sz="1800" dirty="0" err="1" smtClean="0"/>
              <a:t>земље</a:t>
            </a:r>
            <a:r>
              <a:rPr lang="en-US" sz="1800" dirty="0" smtClean="0"/>
              <a:t>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err="1" smtClean="0"/>
              <a:t>Braibant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1388"/>
              </p:ext>
            </p:extLst>
          </p:nvPr>
        </p:nvGraphicFramePr>
        <p:xfrm>
          <a:off x="6323013" y="446088"/>
          <a:ext cx="5181600" cy="541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2"/>
            <a:ext cx="3505199" cy="4597235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 err="1" smtClean="0"/>
              <a:t>Критеријум</a:t>
            </a:r>
            <a:r>
              <a:rPr lang="en-US" sz="1800" b="1" dirty="0" smtClean="0"/>
              <a:t>:</a:t>
            </a:r>
          </a:p>
          <a:p>
            <a:r>
              <a:rPr lang="en-US" sz="1800" dirty="0" smtClean="0"/>
              <a:t>- </a:t>
            </a:r>
            <a:r>
              <a:rPr lang="en-US" sz="1800" u="sng" dirty="0" err="1" smtClean="0"/>
              <a:t>Посебна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грана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судства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за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управне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спорове</a:t>
            </a:r>
            <a:endParaRPr lang="en-US" sz="1800" u="sng" dirty="0" smtClean="0"/>
          </a:p>
          <a:p>
            <a:r>
              <a:rPr lang="en-US" sz="1800" dirty="0" smtClean="0"/>
              <a:t>- </a:t>
            </a:r>
            <a:r>
              <a:rPr lang="en-US" sz="1800" u="sng" dirty="0" err="1" smtClean="0"/>
              <a:t>Субјекти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контроле</a:t>
            </a:r>
            <a:endParaRPr lang="en-US" sz="1800" u="sng" dirty="0" smtClean="0"/>
          </a:p>
          <a:p>
            <a:endParaRPr lang="en-US" sz="1800" dirty="0" smtClean="0"/>
          </a:p>
          <a:p>
            <a:pPr marL="342900" indent="-342900">
              <a:buAutoNum type="arabicPeriod"/>
            </a:pPr>
            <a:r>
              <a:rPr lang="en-US" sz="1800" dirty="0" err="1" smtClean="0"/>
              <a:t>Енглеска</a:t>
            </a:r>
            <a:r>
              <a:rPr lang="en-US" sz="1800" dirty="0" smtClean="0"/>
              <a:t>, </a:t>
            </a:r>
            <a:r>
              <a:rPr lang="en-US" sz="1800" dirty="0" err="1" smtClean="0"/>
              <a:t>Аустрија</a:t>
            </a:r>
            <a:r>
              <a:rPr lang="en-US" sz="1800" dirty="0" smtClean="0"/>
              <a:t> (</a:t>
            </a:r>
            <a:r>
              <a:rPr lang="en-US" sz="1800" dirty="0" err="1" smtClean="0"/>
              <a:t>до</a:t>
            </a:r>
            <a:r>
              <a:rPr lang="en-US" sz="1800" dirty="0" smtClean="0"/>
              <a:t> 2014)</a:t>
            </a:r>
          </a:p>
          <a:p>
            <a:pPr marL="342900" indent="-342900">
              <a:buAutoNum type="arabicPeriod"/>
            </a:pPr>
            <a:r>
              <a:rPr lang="en-US" sz="1800" dirty="0" err="1" smtClean="0"/>
              <a:t>Мађарска</a:t>
            </a:r>
            <a:r>
              <a:rPr lang="en-US" sz="1800" dirty="0" smtClean="0"/>
              <a:t>, </a:t>
            </a:r>
            <a:r>
              <a:rPr lang="en-US" sz="1800" dirty="0" err="1" smtClean="0"/>
              <a:t>Кина</a:t>
            </a:r>
            <a:r>
              <a:rPr lang="en-US" sz="1800" dirty="0" smtClean="0"/>
              <a:t>, </a:t>
            </a:r>
            <a:r>
              <a:rPr lang="en-US" sz="1800" dirty="0" err="1" smtClean="0"/>
              <a:t>Србија</a:t>
            </a:r>
            <a:r>
              <a:rPr lang="en-US" sz="1800" dirty="0" smtClean="0"/>
              <a:t> (</a:t>
            </a:r>
            <a:r>
              <a:rPr lang="en-US" sz="1800" dirty="0" err="1" smtClean="0"/>
              <a:t>до</a:t>
            </a:r>
            <a:r>
              <a:rPr lang="en-US" sz="1800" dirty="0" smtClean="0"/>
              <a:t> 2010)</a:t>
            </a:r>
          </a:p>
          <a:p>
            <a:pPr marL="342900" indent="-342900">
              <a:buAutoNum type="arabicPeriod"/>
            </a:pPr>
            <a:r>
              <a:rPr lang="en-US" sz="1800" dirty="0" err="1" smtClean="0"/>
              <a:t>Пољска</a:t>
            </a:r>
            <a:r>
              <a:rPr lang="en-US" sz="1800" dirty="0" smtClean="0"/>
              <a:t>, </a:t>
            </a:r>
            <a:r>
              <a:rPr lang="en-US" sz="1800" dirty="0" err="1" smtClean="0"/>
              <a:t>Индонезија</a:t>
            </a:r>
            <a:r>
              <a:rPr lang="en-US" sz="1800" dirty="0" smtClean="0"/>
              <a:t>, </a:t>
            </a:r>
            <a:r>
              <a:rPr lang="en-US" sz="1800" dirty="0" err="1" smtClean="0"/>
              <a:t>Мексико</a:t>
            </a:r>
            <a:endParaRPr lang="en-US" sz="1800" dirty="0" smtClean="0"/>
          </a:p>
          <a:p>
            <a:pPr marL="342900" indent="-342900">
              <a:buAutoNum type="arabicPeriod"/>
            </a:pPr>
            <a:r>
              <a:rPr lang="en-US" sz="1800" dirty="0" err="1" smtClean="0"/>
              <a:t>Немачка</a:t>
            </a:r>
            <a:r>
              <a:rPr lang="en-US" sz="1800" dirty="0" smtClean="0"/>
              <a:t>, </a:t>
            </a:r>
            <a:r>
              <a:rPr lang="en-US" sz="1800" dirty="0" err="1" smtClean="0"/>
              <a:t>Аустрија</a:t>
            </a:r>
            <a:r>
              <a:rPr lang="en-US" sz="1800" dirty="0" smtClean="0"/>
              <a:t> (</a:t>
            </a:r>
            <a:r>
              <a:rPr lang="en-US" sz="1800" dirty="0" err="1" smtClean="0"/>
              <a:t>од</a:t>
            </a:r>
            <a:r>
              <a:rPr lang="en-US" sz="1800" dirty="0" smtClean="0"/>
              <a:t> 2014)</a:t>
            </a:r>
          </a:p>
          <a:p>
            <a:pPr marL="342900" indent="-342900">
              <a:buAutoNum type="arabicPeriod"/>
            </a:pPr>
            <a:r>
              <a:rPr lang="en-US" sz="1800" dirty="0" err="1" smtClean="0"/>
              <a:t>Француска</a:t>
            </a:r>
            <a:r>
              <a:rPr lang="en-US" sz="1800" dirty="0" smtClean="0"/>
              <a:t>, </a:t>
            </a:r>
            <a:r>
              <a:rPr lang="en-US" sz="1800" dirty="0" err="1" smtClean="0"/>
              <a:t>Италија</a:t>
            </a:r>
            <a:r>
              <a:rPr lang="en-US" sz="1800" dirty="0" smtClean="0"/>
              <a:t>, </a:t>
            </a:r>
            <a:r>
              <a:rPr lang="en-US" sz="1800" dirty="0" err="1" smtClean="0"/>
              <a:t>Грчка</a:t>
            </a:r>
            <a:r>
              <a:rPr lang="en-US" sz="1800" dirty="0" smtClean="0"/>
              <a:t>, </a:t>
            </a:r>
            <a:r>
              <a:rPr lang="en-US" sz="1800" dirty="0" err="1" smtClean="0"/>
              <a:t>Холандија</a:t>
            </a:r>
            <a:r>
              <a:rPr lang="en-US" sz="1800" dirty="0" smtClean="0"/>
              <a:t>, </a:t>
            </a:r>
            <a:r>
              <a:rPr lang="en-US" sz="1800" dirty="0" err="1" smtClean="0"/>
              <a:t>Белгија</a:t>
            </a:r>
            <a:r>
              <a:rPr lang="en-US" sz="1800" dirty="0" smtClean="0"/>
              <a:t>, </a:t>
            </a:r>
            <a:r>
              <a:rPr lang="en-US" sz="1800" dirty="0" err="1" smtClean="0"/>
              <a:t>Египат</a:t>
            </a:r>
            <a:r>
              <a:rPr lang="en-US" sz="1800" dirty="0" smtClean="0"/>
              <a:t>, </a:t>
            </a:r>
            <a:r>
              <a:rPr lang="en-US" sz="1800" dirty="0" err="1" smtClean="0"/>
              <a:t>Либан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44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 smtClean="0"/>
              <a:t>Lemasurier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56739"/>
              </p:ext>
            </p:extLst>
          </p:nvPr>
        </p:nvGraphicFramePr>
        <p:xfrm>
          <a:off x="6323013" y="446088"/>
          <a:ext cx="5181600" cy="541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/>
              <a:t>Критеријум</a:t>
            </a:r>
            <a:r>
              <a:rPr lang="en-US" sz="1800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1800" u="sng" dirty="0" err="1" smtClean="0"/>
              <a:t>Врсте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управних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спорова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које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се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пресуђују</a:t>
            </a:r>
            <a:endParaRPr lang="en-US" sz="1800" u="sng" dirty="0"/>
          </a:p>
          <a:p>
            <a:pPr marL="342900" indent="-342900">
              <a:buAutoNum type="arabicPeriod"/>
            </a:pPr>
            <a:r>
              <a:rPr lang="en-US" sz="1800" dirty="0" err="1" smtClean="0"/>
              <a:t>Управни</a:t>
            </a:r>
            <a:r>
              <a:rPr lang="en-US" sz="1800" dirty="0" smtClean="0"/>
              <a:t> </a:t>
            </a:r>
            <a:r>
              <a:rPr lang="en-US" sz="1800" dirty="0" err="1" smtClean="0"/>
              <a:t>судови</a:t>
            </a:r>
            <a:r>
              <a:rPr lang="en-US" sz="1800" dirty="0" smtClean="0"/>
              <a:t> </a:t>
            </a:r>
            <a:r>
              <a:rPr lang="en-US" sz="1800" dirty="0" err="1" smtClean="0"/>
              <a:t>решавају</a:t>
            </a:r>
            <a:r>
              <a:rPr lang="en-US" sz="1800" dirty="0" smtClean="0"/>
              <a:t> </a:t>
            </a:r>
            <a:r>
              <a:rPr lang="en-US" sz="1800" dirty="0" err="1" smtClean="0"/>
              <a:t>све</a:t>
            </a:r>
            <a:r>
              <a:rPr lang="en-US" sz="1800" dirty="0" smtClean="0"/>
              <a:t> </a:t>
            </a:r>
            <a:r>
              <a:rPr lang="en-US" sz="1800" dirty="0" err="1" smtClean="0"/>
              <a:t>управне</a:t>
            </a:r>
            <a:r>
              <a:rPr lang="en-US" sz="1800" dirty="0" smtClean="0"/>
              <a:t> </a:t>
            </a:r>
            <a:r>
              <a:rPr lang="en-US" sz="1800" dirty="0" err="1" smtClean="0"/>
              <a:t>спорове</a:t>
            </a:r>
            <a:endParaRPr lang="en-US" sz="1800" dirty="0" smtClean="0"/>
          </a:p>
          <a:p>
            <a:pPr marL="342900" indent="-342900">
              <a:buFont typeface="Wingdings 3" charset="2"/>
              <a:buAutoNum type="arabicPeriod"/>
            </a:pPr>
            <a:r>
              <a:rPr lang="en-US" sz="1800" dirty="0" err="1" smtClean="0"/>
              <a:t>Обични</a:t>
            </a:r>
            <a:r>
              <a:rPr lang="en-US" sz="1800" dirty="0" smtClean="0"/>
              <a:t> </a:t>
            </a:r>
            <a:r>
              <a:rPr lang="en-US" sz="1800" dirty="0" err="1" smtClean="0"/>
              <a:t>судови</a:t>
            </a:r>
            <a:r>
              <a:rPr lang="en-US" sz="1800" dirty="0" smtClean="0"/>
              <a:t> </a:t>
            </a:r>
            <a:r>
              <a:rPr lang="en-US" sz="1800" dirty="0" err="1" smtClean="0"/>
              <a:t>решавају</a:t>
            </a:r>
            <a:r>
              <a:rPr lang="en-US" sz="1800" dirty="0" smtClean="0"/>
              <a:t> </a:t>
            </a:r>
            <a:r>
              <a:rPr lang="en-US" sz="1800" dirty="0" err="1" smtClean="0"/>
              <a:t>све</a:t>
            </a:r>
            <a:r>
              <a:rPr lang="en-US" sz="1800" dirty="0" smtClean="0"/>
              <a:t> </a:t>
            </a:r>
            <a:r>
              <a:rPr lang="en-US" sz="1800" dirty="0" err="1" smtClean="0"/>
              <a:t>управне</a:t>
            </a:r>
            <a:r>
              <a:rPr lang="en-US" sz="1800" dirty="0" smtClean="0"/>
              <a:t> </a:t>
            </a:r>
            <a:r>
              <a:rPr lang="en-US" sz="1800" dirty="0" err="1" smtClean="0"/>
              <a:t>спорове</a:t>
            </a:r>
            <a:endParaRPr lang="en-US" sz="1800" dirty="0" smtClean="0"/>
          </a:p>
          <a:p>
            <a:pPr marL="342900" indent="-342900">
              <a:buFont typeface="Wingdings 3" charset="2"/>
              <a:buAutoNum type="arabicPeriod"/>
            </a:pPr>
            <a:r>
              <a:rPr lang="en-US" sz="1800" dirty="0" err="1" smtClean="0"/>
              <a:t>Управни</a:t>
            </a:r>
            <a:r>
              <a:rPr lang="en-US" sz="1800" dirty="0" smtClean="0"/>
              <a:t> </a:t>
            </a:r>
            <a:r>
              <a:rPr lang="en-US" sz="1800" dirty="0" err="1" smtClean="0"/>
              <a:t>и</a:t>
            </a:r>
            <a:r>
              <a:rPr lang="en-US" sz="1800" dirty="0" smtClean="0"/>
              <a:t> </a:t>
            </a:r>
            <a:r>
              <a:rPr lang="en-US" sz="1800" dirty="0" err="1" smtClean="0"/>
              <a:t>редовни</a:t>
            </a:r>
            <a:r>
              <a:rPr lang="en-US" sz="1800" dirty="0" smtClean="0"/>
              <a:t> </a:t>
            </a:r>
            <a:r>
              <a:rPr lang="en-US" sz="1800" dirty="0" err="1" smtClean="0"/>
              <a:t>судови</a:t>
            </a:r>
            <a:r>
              <a:rPr lang="en-US" sz="1800" dirty="0" smtClean="0"/>
              <a:t> </a:t>
            </a:r>
            <a:r>
              <a:rPr lang="en-US" sz="1800" dirty="0" err="1" smtClean="0"/>
              <a:t>решавају</a:t>
            </a:r>
            <a:r>
              <a:rPr lang="en-US" sz="1800" dirty="0" smtClean="0"/>
              <a:t> </a:t>
            </a:r>
            <a:r>
              <a:rPr lang="en-US" sz="1800" dirty="0" err="1" smtClean="0"/>
              <a:t>управне</a:t>
            </a:r>
            <a:r>
              <a:rPr lang="en-US" sz="1800" dirty="0" smtClean="0"/>
              <a:t> </a:t>
            </a:r>
            <a:r>
              <a:rPr lang="en-US" sz="1800" dirty="0" err="1" smtClean="0"/>
              <a:t>спорове</a:t>
            </a:r>
            <a:endParaRPr lang="en-US" sz="1800" dirty="0"/>
          </a:p>
          <a:p>
            <a:pPr marL="342900" indent="-342900"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18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/>
              <a:t>Guyomar</a:t>
            </a:r>
            <a:r>
              <a:rPr lang="en-US" sz="3200" b="1" dirty="0" smtClean="0"/>
              <a:t> / </a:t>
            </a:r>
            <a:r>
              <a:rPr lang="en-US" sz="3200" b="1" dirty="0" err="1" smtClean="0"/>
              <a:t>Seiller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758424"/>
              </p:ext>
            </p:extLst>
          </p:nvPr>
        </p:nvGraphicFramePr>
        <p:xfrm>
          <a:off x="6323013" y="446088"/>
          <a:ext cx="5181600" cy="541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1" dirty="0" err="1" smtClean="0"/>
              <a:t>Критеријум</a:t>
            </a:r>
            <a:r>
              <a:rPr lang="en-US" sz="1800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1800" u="sng" dirty="0" err="1" smtClean="0"/>
              <a:t>Субјекти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контроле</a:t>
            </a:r>
            <a:endParaRPr lang="en-US" sz="1800" u="sng" dirty="0" smtClean="0"/>
          </a:p>
          <a:p>
            <a:pPr marL="285750" indent="-285750">
              <a:buFontTx/>
              <a:buChar char="-"/>
            </a:pPr>
            <a:r>
              <a:rPr lang="en-US" sz="1800" u="sng" dirty="0" err="1" smtClean="0"/>
              <a:t>Посебан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поступак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за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решавање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управних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спорова</a:t>
            </a:r>
            <a:endParaRPr lang="en-US" sz="1800" u="sng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 err="1" smtClean="0"/>
              <a:t>Немачка</a:t>
            </a:r>
            <a:r>
              <a:rPr lang="en-US" sz="1800" dirty="0" smtClean="0"/>
              <a:t>, </a:t>
            </a:r>
            <a:r>
              <a:rPr lang="en-US" sz="1800" dirty="0" err="1" smtClean="0"/>
              <a:t>Аустрија</a:t>
            </a:r>
            <a:endParaRPr lang="en-US" sz="1800" dirty="0" smtClean="0"/>
          </a:p>
          <a:p>
            <a:pPr marL="342900" indent="-342900">
              <a:buAutoNum type="arabicPeriod"/>
            </a:pPr>
            <a:r>
              <a:rPr lang="en-US" sz="1800" dirty="0" err="1" smtClean="0"/>
              <a:t>Француска</a:t>
            </a:r>
            <a:r>
              <a:rPr lang="en-US" sz="1800" dirty="0" smtClean="0"/>
              <a:t>, </a:t>
            </a:r>
            <a:r>
              <a:rPr lang="en-US" sz="1800" dirty="0" err="1" smtClean="0"/>
              <a:t>Италија</a:t>
            </a:r>
            <a:r>
              <a:rPr lang="en-US" sz="1800" dirty="0" smtClean="0"/>
              <a:t>, </a:t>
            </a:r>
            <a:r>
              <a:rPr lang="en-US" sz="1800" dirty="0" err="1" smtClean="0"/>
              <a:t>Белгија</a:t>
            </a:r>
            <a:r>
              <a:rPr lang="en-US" sz="1800" dirty="0" smtClean="0"/>
              <a:t>, </a:t>
            </a:r>
            <a:r>
              <a:rPr lang="en-US" sz="1800" dirty="0" err="1" smtClean="0"/>
              <a:t>Холандија</a:t>
            </a:r>
            <a:endParaRPr lang="en-US" sz="1800" dirty="0" smtClean="0"/>
          </a:p>
          <a:p>
            <a:pPr marL="342900" indent="-342900">
              <a:buAutoNum type="arabicPeriod"/>
            </a:pPr>
            <a:r>
              <a:rPr lang="en-US" sz="1800" dirty="0" smtClean="0"/>
              <a:t>Common Law </a:t>
            </a:r>
            <a:r>
              <a:rPr lang="en-US" sz="1800" dirty="0" err="1" smtClean="0"/>
              <a:t>земље</a:t>
            </a:r>
            <a:endParaRPr lang="en-US" sz="1800" dirty="0" smtClean="0"/>
          </a:p>
          <a:p>
            <a:pPr marL="342900" indent="-342900">
              <a:buAutoNum type="arabicPeriod"/>
            </a:pPr>
            <a:r>
              <a:rPr lang="en-US" sz="1800" dirty="0" err="1" smtClean="0"/>
              <a:t>БиХ</a:t>
            </a:r>
            <a:r>
              <a:rPr lang="en-US" sz="1800" dirty="0" smtClean="0"/>
              <a:t>, </a:t>
            </a:r>
            <a:r>
              <a:rPr lang="en-US" sz="1800" dirty="0" err="1" smtClean="0"/>
              <a:t>Словенија</a:t>
            </a:r>
            <a:r>
              <a:rPr lang="en-US" sz="1800" dirty="0" smtClean="0"/>
              <a:t>, </a:t>
            </a:r>
            <a:r>
              <a:rPr lang="en-US" sz="1800" dirty="0" err="1" smtClean="0"/>
              <a:t>Србија</a:t>
            </a:r>
            <a:r>
              <a:rPr lang="en-US" sz="1800" dirty="0" smtClean="0"/>
              <a:t>, </a:t>
            </a:r>
            <a:r>
              <a:rPr lang="en-US" sz="1800" dirty="0" err="1" smtClean="0"/>
              <a:t>Хрватска</a:t>
            </a:r>
            <a:r>
              <a:rPr lang="en-US" sz="1800" dirty="0" smtClean="0"/>
              <a:t>, </a:t>
            </a:r>
            <a:r>
              <a:rPr lang="en-US" sz="1800" dirty="0" err="1" smtClean="0"/>
              <a:t>Црна</a:t>
            </a:r>
            <a:r>
              <a:rPr lang="en-US" sz="1800" dirty="0" smtClean="0"/>
              <a:t> </a:t>
            </a:r>
            <a:r>
              <a:rPr lang="en-US" sz="1800" dirty="0" err="1" smtClean="0"/>
              <a:t>Гора</a:t>
            </a:r>
            <a:r>
              <a:rPr lang="en-US" sz="1800" dirty="0" smtClean="0"/>
              <a:t>, </a:t>
            </a:r>
            <a:r>
              <a:rPr lang="en-US" sz="1800" dirty="0" err="1" smtClean="0"/>
              <a:t>Шпанија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58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Француско</a:t>
            </a:r>
            <a:r>
              <a:rPr lang="en-US" dirty="0" smtClean="0"/>
              <a:t> </a:t>
            </a:r>
            <a:r>
              <a:rPr lang="en-US" dirty="0" err="1" smtClean="0"/>
              <a:t>управно</a:t>
            </a:r>
            <a:r>
              <a:rPr lang="en-US" dirty="0" smtClean="0"/>
              <a:t> </a:t>
            </a:r>
            <a:r>
              <a:rPr lang="en-US" dirty="0" err="1" smtClean="0"/>
              <a:t>судство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Организација</a:t>
            </a:r>
            <a:r>
              <a:rPr lang="en-US" b="1" dirty="0" smtClean="0"/>
              <a:t> </a:t>
            </a:r>
            <a:r>
              <a:rPr lang="en-US" b="1" dirty="0" err="1" smtClean="0"/>
              <a:t>и</a:t>
            </a:r>
            <a:r>
              <a:rPr lang="en-US" b="1" dirty="0" smtClean="0"/>
              <a:t> </a:t>
            </a:r>
            <a:r>
              <a:rPr lang="en-US" b="1" dirty="0" err="1" smtClean="0"/>
              <a:t>надлежност</a:t>
            </a:r>
            <a:r>
              <a:rPr lang="en-US" b="1" dirty="0" smtClean="0"/>
              <a:t> </a:t>
            </a:r>
            <a:r>
              <a:rPr lang="en-US" b="1" dirty="0" err="1" smtClean="0"/>
              <a:t>управног</a:t>
            </a:r>
            <a:r>
              <a:rPr lang="en-US" b="1" dirty="0" smtClean="0"/>
              <a:t> </a:t>
            </a:r>
            <a:r>
              <a:rPr lang="en-US" b="1" dirty="0" err="1" smtClean="0"/>
              <a:t>судства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dirty="0" err="1" smtClean="0"/>
              <a:t>Државни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савет</a:t>
            </a:r>
            <a:r>
              <a:rPr lang="en-US" sz="2400" i="1" dirty="0" smtClean="0"/>
              <a:t> </a:t>
            </a:r>
            <a:r>
              <a:rPr lang="en-US" sz="2400" dirty="0" smtClean="0"/>
              <a:t>(1799, 1872)</a:t>
            </a:r>
          </a:p>
          <a:p>
            <a:r>
              <a:rPr lang="en-US" sz="2400" i="1" dirty="0" err="1" smtClean="0"/>
              <a:t>Жалбени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управни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судови</a:t>
            </a:r>
            <a:r>
              <a:rPr lang="en-US" sz="2400" i="1" dirty="0" smtClean="0"/>
              <a:t> </a:t>
            </a:r>
            <a:r>
              <a:rPr lang="en-US" sz="2400" dirty="0" smtClean="0"/>
              <a:t>(1987)</a:t>
            </a:r>
          </a:p>
          <a:p>
            <a:r>
              <a:rPr lang="en-US" sz="2400" i="1" dirty="0" err="1" smtClean="0"/>
              <a:t>Првостепени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управни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судови</a:t>
            </a:r>
            <a:r>
              <a:rPr lang="en-US" sz="2400" i="1" dirty="0" smtClean="0"/>
              <a:t> </a:t>
            </a:r>
            <a:r>
              <a:rPr lang="en-US" sz="2400" dirty="0" smtClean="0"/>
              <a:t>(1953)</a:t>
            </a:r>
          </a:p>
          <a:p>
            <a:endParaRPr lang="en-US" sz="2400" dirty="0"/>
          </a:p>
          <a:p>
            <a:r>
              <a:rPr lang="en-US" sz="2400" dirty="0" err="1" smtClean="0"/>
              <a:t>Заостатак</a:t>
            </a:r>
            <a:r>
              <a:rPr lang="en-US" sz="2400" dirty="0" smtClean="0"/>
              <a:t> </a:t>
            </a:r>
            <a:r>
              <a:rPr lang="en-US" sz="2400" dirty="0" err="1" smtClean="0"/>
              <a:t>у</a:t>
            </a:r>
            <a:r>
              <a:rPr lang="en-US" sz="2400" dirty="0" smtClean="0"/>
              <a:t> </a:t>
            </a:r>
            <a:r>
              <a:rPr lang="en-US" sz="2400" dirty="0" err="1" smtClean="0"/>
              <a:t>раду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приближно</a:t>
            </a:r>
            <a:r>
              <a:rPr lang="en-US" sz="2400" dirty="0" smtClean="0"/>
              <a:t> 26,000 </a:t>
            </a:r>
            <a:r>
              <a:rPr lang="en-US" sz="2400" dirty="0" err="1" smtClean="0"/>
              <a:t>предмета</a:t>
            </a:r>
            <a:endParaRPr lang="en-US" sz="2400" dirty="0"/>
          </a:p>
          <a:p>
            <a:r>
              <a:rPr lang="en-US" sz="2400" dirty="0" err="1" smtClean="0"/>
              <a:t>Не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пресуђују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сви</a:t>
            </a:r>
            <a:r>
              <a:rPr lang="en-US" sz="2400" dirty="0" smtClean="0"/>
              <a:t> </a:t>
            </a:r>
            <a:r>
              <a:rPr lang="en-US" sz="2400" dirty="0" err="1" smtClean="0"/>
              <a:t>спорови</a:t>
            </a:r>
            <a:r>
              <a:rPr lang="en-US" sz="2400" dirty="0" smtClean="0"/>
              <a:t> </a:t>
            </a:r>
            <a:r>
              <a:rPr lang="en-US" sz="2400" dirty="0" err="1" smtClean="0"/>
              <a:t>у</a:t>
            </a:r>
            <a:r>
              <a:rPr lang="en-US" sz="2400" dirty="0" smtClean="0"/>
              <a:t> </a:t>
            </a:r>
            <a:r>
              <a:rPr lang="en-US" sz="2400" dirty="0" err="1" smtClean="0"/>
              <a:t>три</a:t>
            </a:r>
            <a:r>
              <a:rPr lang="en-US" sz="2400" dirty="0" smtClean="0"/>
              <a:t> </a:t>
            </a:r>
            <a:r>
              <a:rPr lang="en-US" sz="2400" dirty="0" err="1" smtClean="0"/>
              <a:t>инстанце</a:t>
            </a:r>
            <a:endParaRPr lang="en-US" sz="2400" dirty="0" smtClean="0"/>
          </a:p>
          <a:p>
            <a:r>
              <a:rPr lang="en-US" sz="2400" dirty="0" err="1" smtClean="0"/>
              <a:t>Конкуренција</a:t>
            </a:r>
            <a:r>
              <a:rPr lang="en-US" sz="2400" dirty="0" smtClean="0"/>
              <a:t>, </a:t>
            </a:r>
            <a:r>
              <a:rPr lang="en-US" sz="2400" dirty="0" err="1" smtClean="0"/>
              <a:t>парламентарни</a:t>
            </a:r>
            <a:r>
              <a:rPr lang="en-US" sz="2400" dirty="0" smtClean="0"/>
              <a:t> </a:t>
            </a:r>
            <a:r>
              <a:rPr lang="en-US" sz="2400" dirty="0" err="1" smtClean="0"/>
              <a:t>избори</a:t>
            </a:r>
            <a:endParaRPr lang="en-US" sz="2400" dirty="0" smtClean="0"/>
          </a:p>
          <a:p>
            <a:r>
              <a:rPr lang="en-US" sz="2400" dirty="0" err="1" smtClean="0"/>
              <a:t>Специјализовани</a:t>
            </a:r>
            <a:r>
              <a:rPr lang="en-US" sz="2400" dirty="0" smtClean="0"/>
              <a:t> </a:t>
            </a:r>
            <a:r>
              <a:rPr lang="en-US" sz="2400" dirty="0" err="1" smtClean="0"/>
              <a:t>судови</a:t>
            </a:r>
            <a:r>
              <a:rPr lang="en-US" sz="2400" dirty="0" smtClean="0"/>
              <a:t> (</a:t>
            </a:r>
            <a:r>
              <a:rPr lang="en-US" sz="2400" dirty="0" err="1" smtClean="0"/>
              <a:t>нпр</a:t>
            </a:r>
            <a:r>
              <a:rPr lang="en-US" sz="2400" dirty="0" smtClean="0"/>
              <a:t>. </a:t>
            </a:r>
            <a:r>
              <a:rPr lang="en-US" sz="2400" dirty="0" err="1" smtClean="0"/>
              <a:t>Рачунски</a:t>
            </a:r>
            <a:r>
              <a:rPr lang="en-US" sz="2400" dirty="0" smtClean="0"/>
              <a:t> </a:t>
            </a:r>
            <a:r>
              <a:rPr lang="en-US" sz="2400" dirty="0" err="1" smtClean="0"/>
              <a:t>суд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65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Врсте</a:t>
            </a:r>
            <a:r>
              <a:rPr lang="en-US" b="1" dirty="0" smtClean="0"/>
              <a:t> </a:t>
            </a:r>
            <a:r>
              <a:rPr lang="en-US" b="1" dirty="0" err="1" smtClean="0"/>
              <a:t>тужби</a:t>
            </a:r>
            <a:r>
              <a:rPr lang="en-US" b="1" dirty="0" smtClean="0"/>
              <a:t> / </a:t>
            </a:r>
            <a:r>
              <a:rPr lang="en-US" b="1" dirty="0" err="1" smtClean="0"/>
              <a:t>спорова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Le </a:t>
            </a:r>
            <a:r>
              <a:rPr lang="en-US" sz="2400" i="1" dirty="0" err="1" smtClean="0"/>
              <a:t>contentieux</a:t>
            </a:r>
            <a:r>
              <a:rPr lang="en-US" sz="2400" i="1" dirty="0" smtClean="0"/>
              <a:t> pour </a:t>
            </a:r>
            <a:r>
              <a:rPr lang="en-US" sz="2400" i="1" dirty="0" err="1" smtClean="0"/>
              <a:t>l’exces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pouvoir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спор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за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поништај</a:t>
            </a:r>
            <a:r>
              <a:rPr lang="en-US" sz="2400" i="1" dirty="0" smtClean="0"/>
              <a:t>)</a:t>
            </a:r>
          </a:p>
          <a:p>
            <a:r>
              <a:rPr lang="en-US" sz="2400" i="1" dirty="0" smtClean="0"/>
              <a:t>Le </a:t>
            </a:r>
            <a:r>
              <a:rPr lang="en-US" sz="2400" i="1" dirty="0" err="1" smtClean="0"/>
              <a:t>contentieux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pleine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juridiction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спор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пуне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јурисдикције</a:t>
            </a:r>
            <a:r>
              <a:rPr lang="en-US" sz="2400" i="1" dirty="0" smtClean="0"/>
              <a:t>)</a:t>
            </a:r>
          </a:p>
          <a:p>
            <a:r>
              <a:rPr lang="en-US" sz="2400" i="1" dirty="0" smtClean="0"/>
              <a:t>Les </a:t>
            </a:r>
            <a:r>
              <a:rPr lang="en-US" sz="2400" i="1" dirty="0" err="1" smtClean="0"/>
              <a:t>recours</a:t>
            </a:r>
            <a:r>
              <a:rPr lang="en-US" sz="2400" i="1" dirty="0" smtClean="0"/>
              <a:t> en declaration (</a:t>
            </a:r>
            <a:r>
              <a:rPr lang="en-US" sz="2400" i="1" dirty="0" err="1" smtClean="0"/>
              <a:t>спор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за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утврђење</a:t>
            </a:r>
            <a:r>
              <a:rPr lang="en-US" sz="2400" i="1" dirty="0" smtClean="0"/>
              <a:t>)</a:t>
            </a:r>
          </a:p>
          <a:p>
            <a:r>
              <a:rPr lang="en-US" sz="2400" i="1" dirty="0" smtClean="0"/>
              <a:t>Le </a:t>
            </a:r>
            <a:r>
              <a:rPr lang="en-US" sz="2400" i="1" dirty="0" err="1" smtClean="0"/>
              <a:t>contentieux</a:t>
            </a:r>
            <a:r>
              <a:rPr lang="en-US" sz="2400" i="1" dirty="0" smtClean="0"/>
              <a:t> de la repression (</a:t>
            </a:r>
            <a:r>
              <a:rPr lang="en-US" sz="2400" i="1" dirty="0" err="1" smtClean="0"/>
              <a:t>репресивни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спор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934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</TotalTime>
  <Words>661</Words>
  <Application>Microsoft Macintosh PowerPoint</Application>
  <PresentationFormat>Widescreen</PresentationFormat>
  <Paragraphs>117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Century Gothic</vt:lpstr>
      <vt:lpstr>Mangal</vt:lpstr>
      <vt:lpstr>Times New Roman</vt:lpstr>
      <vt:lpstr>Wingdings 3</vt:lpstr>
      <vt:lpstr>Arial</vt:lpstr>
      <vt:lpstr>Wisp</vt:lpstr>
      <vt:lpstr> Управно судство у развијеним земљама</vt:lpstr>
      <vt:lpstr>Модели управног судства</vt:lpstr>
      <vt:lpstr>Fromont </vt:lpstr>
      <vt:lpstr> Braibant </vt:lpstr>
      <vt:lpstr>Lemasurier </vt:lpstr>
      <vt:lpstr>Guyomar / Seiller </vt:lpstr>
      <vt:lpstr>Француско управно судство</vt:lpstr>
      <vt:lpstr>Организација и надлежност управног судства</vt:lpstr>
      <vt:lpstr>Врсте тужби / спорова</vt:lpstr>
      <vt:lpstr>Историјски развој</vt:lpstr>
      <vt:lpstr>Француска револуција</vt:lpstr>
      <vt:lpstr>Управно-судска шизма </vt:lpstr>
      <vt:lpstr>L'Ancien Régime</vt:lpstr>
      <vt:lpstr>Настанак Le contentieux pour excès de pouvoir</vt:lpstr>
      <vt:lpstr>Промена правне природе Државног савета</vt:lpstr>
      <vt:lpstr>    1799. (justice retenue)               1872. (justice deleguee)</vt:lpstr>
      <vt:lpstr>Немачко управно судство</vt:lpstr>
      <vt:lpstr>Организација и надлежност управног судства</vt:lpstr>
      <vt:lpstr>Врсте тужби / тужбених захтева</vt:lpstr>
      <vt:lpstr>PowerPoint Presentation</vt:lpstr>
      <vt:lpstr>Судска контрола управе у Енглеској</vt:lpstr>
      <vt:lpstr>Организација и надлежност судова који контролишу управу</vt:lpstr>
      <vt:lpstr>Историјски развој</vt:lpstr>
      <vt:lpstr>Albert Venn Dicey</vt:lpstr>
      <vt:lpstr>Историјски развој</vt:lpstr>
      <vt:lpstr>ХВАЛА НА ПАЖЊИ!</vt:lpstr>
      <vt:lpstr>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</cp:revision>
  <dcterms:created xsi:type="dcterms:W3CDTF">2018-11-13T09:39:40Z</dcterms:created>
  <dcterms:modified xsi:type="dcterms:W3CDTF">2021-12-12T17:43:46Z</dcterms:modified>
</cp:coreProperties>
</file>